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notesMasterIdLst>
    <p:notesMasterId r:id="rId16"/>
  </p:notesMasterIdLst>
  <p:sldIdLst>
    <p:sldId id="256" r:id="rId2"/>
    <p:sldId id="258" r:id="rId3"/>
    <p:sldId id="257" r:id="rId4"/>
    <p:sldId id="259" r:id="rId5"/>
    <p:sldId id="260" r:id="rId6"/>
    <p:sldId id="261" r:id="rId7"/>
    <p:sldId id="262" r:id="rId8"/>
    <p:sldId id="263" r:id="rId9"/>
    <p:sldId id="265" r:id="rId10"/>
    <p:sldId id="264" r:id="rId11"/>
    <p:sldId id="266" r:id="rId12"/>
    <p:sldId id="267" r:id="rId13"/>
    <p:sldId id="268" r:id="rId14"/>
    <p:sldId id="269" r:id="rId15"/>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44" d="100"/>
          <a:sy n="44" d="100"/>
        </p:scale>
        <p:origin x="-126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4BC615-C3C1-427C-80B4-9711761F5EB2}"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pPr rtl="1"/>
          <a:endParaRPr lang="he-IL"/>
        </a:p>
      </dgm:t>
    </dgm:pt>
    <dgm:pt modelId="{EC49B3A7-D3AF-4955-BDA6-EE8993F765AE}">
      <dgm:prSet phldrT="[טקסט]" custT="1">
        <dgm:style>
          <a:lnRef idx="1">
            <a:schemeClr val="accent1"/>
          </a:lnRef>
          <a:fillRef idx="2">
            <a:schemeClr val="accent1"/>
          </a:fillRef>
          <a:effectRef idx="1">
            <a:schemeClr val="accent1"/>
          </a:effectRef>
          <a:fontRef idx="minor">
            <a:schemeClr val="dk1"/>
          </a:fontRef>
        </dgm:style>
      </dgm:prSet>
      <dgm:spPr/>
      <dgm:t>
        <a:bodyPr/>
        <a:lstStyle/>
        <a:p>
          <a:pPr rtl="1"/>
          <a:r>
            <a:rPr lang="he-IL" sz="2400" dirty="0" smtClean="0"/>
            <a:t>כתיבה אקדמית במדעי החברה</a:t>
          </a:r>
          <a:endParaRPr lang="he-IL" sz="2400" dirty="0"/>
        </a:p>
      </dgm:t>
    </dgm:pt>
    <dgm:pt modelId="{079F1E13-1ED9-40E6-BF84-617A92EB7FCF}" type="parTrans" cxnId="{3065157E-89EB-4D16-BEA4-B202731FFB60}">
      <dgm:prSet/>
      <dgm:spPr/>
      <dgm:t>
        <a:bodyPr/>
        <a:lstStyle/>
        <a:p>
          <a:pPr rtl="1"/>
          <a:endParaRPr lang="he-IL"/>
        </a:p>
      </dgm:t>
    </dgm:pt>
    <dgm:pt modelId="{0C025BF3-3F25-4F89-966B-DF981B787A26}" type="sibTrans" cxnId="{3065157E-89EB-4D16-BEA4-B202731FFB60}">
      <dgm:prSet/>
      <dgm:spPr/>
      <dgm:t>
        <a:bodyPr/>
        <a:lstStyle/>
        <a:p>
          <a:pPr rtl="1"/>
          <a:endParaRPr lang="he-IL"/>
        </a:p>
      </dgm:t>
    </dgm:pt>
    <dgm:pt modelId="{B8E178A7-D294-4BD7-96E1-172C75233227}" type="asst">
      <dgm:prSet phldrT="[טקסט]">
        <dgm:style>
          <a:lnRef idx="1">
            <a:schemeClr val="accent3"/>
          </a:lnRef>
          <a:fillRef idx="2">
            <a:schemeClr val="accent3"/>
          </a:fillRef>
          <a:effectRef idx="1">
            <a:schemeClr val="accent3"/>
          </a:effectRef>
          <a:fontRef idx="minor">
            <a:schemeClr val="dk1"/>
          </a:fontRef>
        </dgm:style>
      </dgm:prSet>
      <dgm:spPr/>
      <dgm:t>
        <a:bodyPr/>
        <a:lstStyle/>
        <a:p>
          <a:pPr rtl="1"/>
          <a:r>
            <a:rPr lang="he-IL" dirty="0" smtClean="0"/>
            <a:t>מאמרים תיאורטיים</a:t>
          </a:r>
          <a:endParaRPr lang="he-IL" dirty="0"/>
        </a:p>
      </dgm:t>
    </dgm:pt>
    <dgm:pt modelId="{470A5423-F74D-4065-A56F-2948CDB37FE8}" type="parTrans" cxnId="{8EEA96EC-6A05-4AE3-B419-FB09378223A3}">
      <dgm:prSet/>
      <dgm:spPr/>
      <dgm:t>
        <a:bodyPr/>
        <a:lstStyle/>
        <a:p>
          <a:pPr rtl="1"/>
          <a:endParaRPr lang="he-IL"/>
        </a:p>
      </dgm:t>
    </dgm:pt>
    <dgm:pt modelId="{8BED0F67-5C02-4D26-A979-DA4EBC7C7915}" type="sibTrans" cxnId="{8EEA96EC-6A05-4AE3-B419-FB09378223A3}">
      <dgm:prSet/>
      <dgm:spPr/>
      <dgm:t>
        <a:bodyPr/>
        <a:lstStyle/>
        <a:p>
          <a:pPr rtl="1"/>
          <a:endParaRPr lang="he-IL"/>
        </a:p>
      </dgm:t>
    </dgm:pt>
    <dgm:pt modelId="{71B9A118-335E-4DFB-B385-F79E9E7484A7}">
      <dgm:prSet phldrT="[טקסט]" custT="1">
        <dgm:style>
          <a:lnRef idx="3">
            <a:schemeClr val="lt1"/>
          </a:lnRef>
          <a:fillRef idx="1">
            <a:schemeClr val="accent6"/>
          </a:fillRef>
          <a:effectRef idx="1">
            <a:schemeClr val="accent6"/>
          </a:effectRef>
          <a:fontRef idx="minor">
            <a:schemeClr val="lt1"/>
          </a:fontRef>
        </dgm:style>
      </dgm:prSet>
      <dgm:spPr/>
      <dgm:t>
        <a:bodyPr/>
        <a:lstStyle/>
        <a:p>
          <a:pPr rtl="1"/>
          <a:r>
            <a:rPr lang="he-IL" sz="1800" b="1" dirty="0" smtClean="0"/>
            <a:t>מחקרים כמותניים</a:t>
          </a:r>
          <a:endParaRPr lang="he-IL" sz="1800" b="1" dirty="0"/>
        </a:p>
      </dgm:t>
    </dgm:pt>
    <dgm:pt modelId="{12D5F010-B2AF-4B86-BBC9-325F33D3A249}" type="parTrans" cxnId="{37FD1C98-5974-45D3-A4B2-C12247D460BA}">
      <dgm:prSet/>
      <dgm:spPr/>
      <dgm:t>
        <a:bodyPr/>
        <a:lstStyle/>
        <a:p>
          <a:pPr rtl="1"/>
          <a:endParaRPr lang="he-IL"/>
        </a:p>
      </dgm:t>
    </dgm:pt>
    <dgm:pt modelId="{C1846AFC-1715-478D-A0CA-08640261605C}" type="sibTrans" cxnId="{37FD1C98-5974-45D3-A4B2-C12247D460BA}">
      <dgm:prSet/>
      <dgm:spPr/>
      <dgm:t>
        <a:bodyPr/>
        <a:lstStyle/>
        <a:p>
          <a:pPr rtl="1"/>
          <a:endParaRPr lang="he-IL"/>
        </a:p>
      </dgm:t>
    </dgm:pt>
    <dgm:pt modelId="{AD757F6A-4FC9-4B49-90BB-B7C01EBD8A35}">
      <dgm:prSet phldrT="[טקסט]" custT="1">
        <dgm:style>
          <a:lnRef idx="3">
            <a:schemeClr val="lt1"/>
          </a:lnRef>
          <a:fillRef idx="1">
            <a:schemeClr val="accent2"/>
          </a:fillRef>
          <a:effectRef idx="1">
            <a:schemeClr val="accent2"/>
          </a:effectRef>
          <a:fontRef idx="minor">
            <a:schemeClr val="lt1"/>
          </a:fontRef>
        </dgm:style>
      </dgm:prSet>
      <dgm:spPr/>
      <dgm:t>
        <a:bodyPr/>
        <a:lstStyle/>
        <a:p>
          <a:pPr rtl="1"/>
          <a:r>
            <a:rPr lang="he-IL" sz="1800" b="1" dirty="0" smtClean="0"/>
            <a:t>מחקרים איכותניים</a:t>
          </a:r>
          <a:endParaRPr lang="he-IL" sz="1800" b="1" dirty="0"/>
        </a:p>
      </dgm:t>
    </dgm:pt>
    <dgm:pt modelId="{C46FBD3A-6A4B-4412-8411-020E0F4B04DA}" type="parTrans" cxnId="{0C7322B0-5611-437D-8B31-3A0F425C8ABF}">
      <dgm:prSet/>
      <dgm:spPr/>
      <dgm:t>
        <a:bodyPr/>
        <a:lstStyle/>
        <a:p>
          <a:pPr rtl="1"/>
          <a:endParaRPr lang="he-IL"/>
        </a:p>
      </dgm:t>
    </dgm:pt>
    <dgm:pt modelId="{E7E759FE-6790-4E16-8D30-46CDA3E48507}" type="sibTrans" cxnId="{0C7322B0-5611-437D-8B31-3A0F425C8ABF}">
      <dgm:prSet/>
      <dgm:spPr/>
      <dgm:t>
        <a:bodyPr/>
        <a:lstStyle/>
        <a:p>
          <a:pPr rtl="1"/>
          <a:endParaRPr lang="he-IL"/>
        </a:p>
      </dgm:t>
    </dgm:pt>
    <dgm:pt modelId="{3F872B55-0244-41C2-B633-23988C5E22B8}">
      <dgm:prSet phldrT="[טקסט]">
        <dgm:style>
          <a:lnRef idx="1">
            <a:schemeClr val="accent2"/>
          </a:lnRef>
          <a:fillRef idx="2">
            <a:schemeClr val="accent2"/>
          </a:fillRef>
          <a:effectRef idx="1">
            <a:schemeClr val="accent2"/>
          </a:effectRef>
          <a:fontRef idx="minor">
            <a:schemeClr val="dk1"/>
          </a:fontRef>
        </dgm:style>
      </dgm:prSet>
      <dgm:spPr/>
      <dgm:t>
        <a:bodyPr/>
        <a:lstStyle/>
        <a:p>
          <a:pPr rtl="1"/>
          <a:r>
            <a:rPr lang="he-IL" dirty="0" smtClean="0"/>
            <a:t>ראיונות</a:t>
          </a:r>
          <a:endParaRPr lang="he-IL" dirty="0"/>
        </a:p>
      </dgm:t>
    </dgm:pt>
    <dgm:pt modelId="{9A69AE51-EB5F-44DA-98B9-3FD321612486}" type="parTrans" cxnId="{5A18D7B4-2CFD-4E2E-BF5D-579D1DAA9734}">
      <dgm:prSet/>
      <dgm:spPr/>
      <dgm:t>
        <a:bodyPr/>
        <a:lstStyle/>
        <a:p>
          <a:pPr rtl="1"/>
          <a:endParaRPr lang="he-IL"/>
        </a:p>
      </dgm:t>
    </dgm:pt>
    <dgm:pt modelId="{0D0BFE15-72B5-4C14-B532-701B22E4F04C}" type="sibTrans" cxnId="{5A18D7B4-2CFD-4E2E-BF5D-579D1DAA9734}">
      <dgm:prSet/>
      <dgm:spPr/>
      <dgm:t>
        <a:bodyPr/>
        <a:lstStyle/>
        <a:p>
          <a:pPr rtl="1"/>
          <a:endParaRPr lang="he-IL"/>
        </a:p>
      </dgm:t>
    </dgm:pt>
    <dgm:pt modelId="{49C3964D-C560-4061-90F5-AD12308D3B0F}">
      <dgm:prSet phldrT="[טקסט]">
        <dgm:style>
          <a:lnRef idx="1">
            <a:schemeClr val="accent2"/>
          </a:lnRef>
          <a:fillRef idx="2">
            <a:schemeClr val="accent2"/>
          </a:fillRef>
          <a:effectRef idx="1">
            <a:schemeClr val="accent2"/>
          </a:effectRef>
          <a:fontRef idx="minor">
            <a:schemeClr val="dk1"/>
          </a:fontRef>
        </dgm:style>
      </dgm:prSet>
      <dgm:spPr/>
      <dgm:t>
        <a:bodyPr/>
        <a:lstStyle/>
        <a:p>
          <a:pPr rtl="1"/>
          <a:r>
            <a:rPr lang="he-IL" dirty="0" smtClean="0"/>
            <a:t>תצפית</a:t>
          </a:r>
          <a:endParaRPr lang="he-IL" dirty="0"/>
        </a:p>
      </dgm:t>
    </dgm:pt>
    <dgm:pt modelId="{95C4C17D-ED9E-401B-93A9-7FA8E912D424}" type="parTrans" cxnId="{4AAE43C1-FD27-4E7F-B14F-A10887948ACD}">
      <dgm:prSet/>
      <dgm:spPr/>
      <dgm:t>
        <a:bodyPr/>
        <a:lstStyle/>
        <a:p>
          <a:pPr rtl="1"/>
          <a:endParaRPr lang="he-IL"/>
        </a:p>
      </dgm:t>
    </dgm:pt>
    <dgm:pt modelId="{52603767-8C01-4F4C-B72C-6EAA901D9A49}" type="sibTrans" cxnId="{4AAE43C1-FD27-4E7F-B14F-A10887948ACD}">
      <dgm:prSet/>
      <dgm:spPr/>
      <dgm:t>
        <a:bodyPr/>
        <a:lstStyle/>
        <a:p>
          <a:pPr rtl="1"/>
          <a:endParaRPr lang="he-IL"/>
        </a:p>
      </dgm:t>
    </dgm:pt>
    <dgm:pt modelId="{417AA522-1C84-416F-9039-4A17A81F2BBE}">
      <dgm:prSet phldrT="[טקסט]">
        <dgm:style>
          <a:lnRef idx="1">
            <a:schemeClr val="accent2"/>
          </a:lnRef>
          <a:fillRef idx="2">
            <a:schemeClr val="accent2"/>
          </a:fillRef>
          <a:effectRef idx="1">
            <a:schemeClr val="accent2"/>
          </a:effectRef>
          <a:fontRef idx="minor">
            <a:schemeClr val="dk1"/>
          </a:fontRef>
        </dgm:style>
      </dgm:prSet>
      <dgm:spPr/>
      <dgm:t>
        <a:bodyPr/>
        <a:lstStyle/>
        <a:p>
          <a:pPr rtl="1"/>
          <a:r>
            <a:rPr lang="he-IL" dirty="0" smtClean="0"/>
            <a:t>ניתוח תוכן</a:t>
          </a:r>
          <a:endParaRPr lang="he-IL" dirty="0"/>
        </a:p>
      </dgm:t>
    </dgm:pt>
    <dgm:pt modelId="{68B930D1-8858-434D-851B-E2B24524D255}" type="parTrans" cxnId="{30B48097-45AE-480A-8D6E-E7D60D359712}">
      <dgm:prSet/>
      <dgm:spPr/>
      <dgm:t>
        <a:bodyPr/>
        <a:lstStyle/>
        <a:p>
          <a:pPr rtl="1"/>
          <a:endParaRPr lang="he-IL"/>
        </a:p>
      </dgm:t>
    </dgm:pt>
    <dgm:pt modelId="{1440C99A-DB33-4F97-A0A0-068F8A806F88}" type="sibTrans" cxnId="{30B48097-45AE-480A-8D6E-E7D60D359712}">
      <dgm:prSet/>
      <dgm:spPr/>
      <dgm:t>
        <a:bodyPr/>
        <a:lstStyle/>
        <a:p>
          <a:pPr rtl="1"/>
          <a:endParaRPr lang="he-IL"/>
        </a:p>
      </dgm:t>
    </dgm:pt>
    <dgm:pt modelId="{51F927F6-E521-487F-AD32-794C531521DC}">
      <dgm:prSet phldrT="[טקסט]">
        <dgm:style>
          <a:lnRef idx="1">
            <a:schemeClr val="accent6"/>
          </a:lnRef>
          <a:fillRef idx="2">
            <a:schemeClr val="accent6"/>
          </a:fillRef>
          <a:effectRef idx="1">
            <a:schemeClr val="accent6"/>
          </a:effectRef>
          <a:fontRef idx="minor">
            <a:schemeClr val="dk1"/>
          </a:fontRef>
        </dgm:style>
      </dgm:prSet>
      <dgm:spPr/>
      <dgm:t>
        <a:bodyPr/>
        <a:lstStyle/>
        <a:p>
          <a:pPr rtl="1"/>
          <a:r>
            <a:rPr lang="he-IL" dirty="0" smtClean="0"/>
            <a:t>איסוף וניתוח נתונים סטטיסטיים</a:t>
          </a:r>
          <a:endParaRPr lang="he-IL" dirty="0"/>
        </a:p>
      </dgm:t>
    </dgm:pt>
    <dgm:pt modelId="{0FBE69AB-5A07-4292-8E51-08C3EBB047E4}" type="parTrans" cxnId="{07F190F5-DC4D-43FA-B218-C9E25C6FB8AE}">
      <dgm:prSet/>
      <dgm:spPr/>
      <dgm:t>
        <a:bodyPr/>
        <a:lstStyle/>
        <a:p>
          <a:pPr rtl="1"/>
          <a:endParaRPr lang="he-IL"/>
        </a:p>
      </dgm:t>
    </dgm:pt>
    <dgm:pt modelId="{B57F49F6-B204-4C7E-91F4-DDF281788080}" type="sibTrans" cxnId="{07F190F5-DC4D-43FA-B218-C9E25C6FB8AE}">
      <dgm:prSet/>
      <dgm:spPr/>
      <dgm:t>
        <a:bodyPr/>
        <a:lstStyle/>
        <a:p>
          <a:pPr rtl="1"/>
          <a:endParaRPr lang="he-IL"/>
        </a:p>
      </dgm:t>
    </dgm:pt>
    <dgm:pt modelId="{7BEEE890-C620-46A2-A9EF-913A4012F088}">
      <dgm:prSet phldrT="[טקסט]">
        <dgm:style>
          <a:lnRef idx="1">
            <a:schemeClr val="accent6"/>
          </a:lnRef>
          <a:fillRef idx="2">
            <a:schemeClr val="accent6"/>
          </a:fillRef>
          <a:effectRef idx="1">
            <a:schemeClr val="accent6"/>
          </a:effectRef>
          <a:fontRef idx="minor">
            <a:schemeClr val="dk1"/>
          </a:fontRef>
        </dgm:style>
      </dgm:prSet>
      <dgm:spPr/>
      <dgm:t>
        <a:bodyPr/>
        <a:lstStyle/>
        <a:p>
          <a:pPr rtl="1"/>
          <a:r>
            <a:rPr lang="he-IL" dirty="0" smtClean="0"/>
            <a:t>הסקה</a:t>
          </a:r>
          <a:endParaRPr lang="he-IL" dirty="0"/>
        </a:p>
      </dgm:t>
    </dgm:pt>
    <dgm:pt modelId="{3923D981-CAC3-4F12-8279-3F98B76171B9}" type="parTrans" cxnId="{E00C38BC-175F-4340-A531-D0FAE42948AA}">
      <dgm:prSet/>
      <dgm:spPr/>
      <dgm:t>
        <a:bodyPr/>
        <a:lstStyle/>
        <a:p>
          <a:pPr rtl="1"/>
          <a:endParaRPr lang="he-IL"/>
        </a:p>
      </dgm:t>
    </dgm:pt>
    <dgm:pt modelId="{6F5AE4AF-ACCC-412A-8B81-6F10F5DF4909}" type="sibTrans" cxnId="{E00C38BC-175F-4340-A531-D0FAE42948AA}">
      <dgm:prSet/>
      <dgm:spPr/>
      <dgm:t>
        <a:bodyPr/>
        <a:lstStyle/>
        <a:p>
          <a:pPr rtl="1"/>
          <a:endParaRPr lang="he-IL"/>
        </a:p>
      </dgm:t>
    </dgm:pt>
    <dgm:pt modelId="{D49F5BE5-DDCF-41BA-9AD0-3E939E427A48}">
      <dgm:prSet phldrT="[טקסט]">
        <dgm:style>
          <a:lnRef idx="1">
            <a:schemeClr val="accent6"/>
          </a:lnRef>
          <a:fillRef idx="2">
            <a:schemeClr val="accent6"/>
          </a:fillRef>
          <a:effectRef idx="1">
            <a:schemeClr val="accent6"/>
          </a:effectRef>
          <a:fontRef idx="minor">
            <a:schemeClr val="dk1"/>
          </a:fontRef>
        </dgm:style>
      </dgm:prSet>
      <dgm:spPr/>
      <dgm:t>
        <a:bodyPr/>
        <a:lstStyle/>
        <a:p>
          <a:pPr rtl="1"/>
          <a:r>
            <a:rPr lang="he-IL" dirty="0" smtClean="0"/>
            <a:t>סיבתיות</a:t>
          </a:r>
          <a:endParaRPr lang="he-IL" dirty="0"/>
        </a:p>
      </dgm:t>
    </dgm:pt>
    <dgm:pt modelId="{6C35C4AF-4614-4C1B-920C-FD19D2BFBFB4}" type="parTrans" cxnId="{E767235F-66F3-46A9-B734-C1F31501A3B1}">
      <dgm:prSet/>
      <dgm:spPr/>
      <dgm:t>
        <a:bodyPr/>
        <a:lstStyle/>
        <a:p>
          <a:pPr rtl="1"/>
          <a:endParaRPr lang="he-IL"/>
        </a:p>
      </dgm:t>
    </dgm:pt>
    <dgm:pt modelId="{8072524E-31BB-4A1D-9FF6-015F0AB920D4}" type="sibTrans" cxnId="{E767235F-66F3-46A9-B734-C1F31501A3B1}">
      <dgm:prSet/>
      <dgm:spPr/>
      <dgm:t>
        <a:bodyPr/>
        <a:lstStyle/>
        <a:p>
          <a:pPr rtl="1"/>
          <a:endParaRPr lang="he-IL"/>
        </a:p>
      </dgm:t>
    </dgm:pt>
    <dgm:pt modelId="{734566C9-6AD3-4B09-9C71-2C5CF2D63A8D}">
      <dgm:prSet phldrT="[טקסט]">
        <dgm:style>
          <a:lnRef idx="1">
            <a:schemeClr val="accent2"/>
          </a:lnRef>
          <a:fillRef idx="2">
            <a:schemeClr val="accent2"/>
          </a:fillRef>
          <a:effectRef idx="1">
            <a:schemeClr val="accent2"/>
          </a:effectRef>
          <a:fontRef idx="minor">
            <a:schemeClr val="dk1"/>
          </a:fontRef>
        </dgm:style>
      </dgm:prSet>
      <dgm:spPr/>
      <dgm:t>
        <a:bodyPr/>
        <a:lstStyle/>
        <a:p>
          <a:pPr rtl="1"/>
          <a:r>
            <a:rPr lang="he-IL" dirty="0" smtClean="0"/>
            <a:t>סטטיסטיקה תיאורית</a:t>
          </a:r>
          <a:endParaRPr lang="he-IL" dirty="0"/>
        </a:p>
      </dgm:t>
    </dgm:pt>
    <dgm:pt modelId="{6A8E68DA-639A-4C88-8462-7523BA415EB8}" type="parTrans" cxnId="{FE7103E3-C2D4-48AB-8364-1A90482FB967}">
      <dgm:prSet/>
      <dgm:spPr/>
      <dgm:t>
        <a:bodyPr/>
        <a:lstStyle/>
        <a:p>
          <a:pPr rtl="1"/>
          <a:endParaRPr lang="he-IL"/>
        </a:p>
      </dgm:t>
    </dgm:pt>
    <dgm:pt modelId="{B821D2A6-CCFA-4C7A-8984-C8FFB23576A3}" type="sibTrans" cxnId="{FE7103E3-C2D4-48AB-8364-1A90482FB967}">
      <dgm:prSet/>
      <dgm:spPr/>
      <dgm:t>
        <a:bodyPr/>
        <a:lstStyle/>
        <a:p>
          <a:pPr rtl="1"/>
          <a:endParaRPr lang="he-IL"/>
        </a:p>
      </dgm:t>
    </dgm:pt>
    <dgm:pt modelId="{D51A48BF-A661-4B60-B29B-57DF856A1434}" type="pres">
      <dgm:prSet presAssocID="{AC4BC615-C3C1-427C-80B4-9711761F5EB2}" presName="hierChild1" presStyleCnt="0">
        <dgm:presLayoutVars>
          <dgm:chPref val="1"/>
          <dgm:dir/>
          <dgm:animOne val="branch"/>
          <dgm:animLvl val="lvl"/>
          <dgm:resizeHandles/>
        </dgm:presLayoutVars>
      </dgm:prSet>
      <dgm:spPr/>
      <dgm:t>
        <a:bodyPr/>
        <a:lstStyle/>
        <a:p>
          <a:pPr rtl="1"/>
          <a:endParaRPr lang="he-IL"/>
        </a:p>
      </dgm:t>
    </dgm:pt>
    <dgm:pt modelId="{09EBC48B-31A9-4E09-8A8C-4E4A5C568071}" type="pres">
      <dgm:prSet presAssocID="{EC49B3A7-D3AF-4955-BDA6-EE8993F765AE}" presName="hierRoot1" presStyleCnt="0"/>
      <dgm:spPr/>
    </dgm:pt>
    <dgm:pt modelId="{97711C2F-E63D-435C-8D10-6F50661DA754}" type="pres">
      <dgm:prSet presAssocID="{EC49B3A7-D3AF-4955-BDA6-EE8993F765AE}" presName="composite" presStyleCnt="0"/>
      <dgm:spPr/>
    </dgm:pt>
    <dgm:pt modelId="{C9D1363B-1625-47CC-B98F-E5C7B8B6A6D7}" type="pres">
      <dgm:prSet presAssocID="{EC49B3A7-D3AF-4955-BDA6-EE8993F765AE}" presName="background" presStyleLbl="node0" presStyleIdx="0" presStyleCnt="1"/>
      <dgm:spPr/>
    </dgm:pt>
    <dgm:pt modelId="{2EDC1860-3F56-4264-952C-6F391A14DDCB}" type="pres">
      <dgm:prSet presAssocID="{EC49B3A7-D3AF-4955-BDA6-EE8993F765AE}" presName="text" presStyleLbl="fgAcc0" presStyleIdx="0" presStyleCnt="1" custScaleX="360349" custLinFactNeighborX="83199" custLinFactNeighborY="-57073">
        <dgm:presLayoutVars>
          <dgm:chPref val="3"/>
        </dgm:presLayoutVars>
      </dgm:prSet>
      <dgm:spPr/>
      <dgm:t>
        <a:bodyPr/>
        <a:lstStyle/>
        <a:p>
          <a:pPr rtl="1"/>
          <a:endParaRPr lang="he-IL"/>
        </a:p>
      </dgm:t>
    </dgm:pt>
    <dgm:pt modelId="{B9C4DFBE-79DA-40D5-8FD2-135C6E20EC91}" type="pres">
      <dgm:prSet presAssocID="{EC49B3A7-D3AF-4955-BDA6-EE8993F765AE}" presName="hierChild2" presStyleCnt="0"/>
      <dgm:spPr/>
    </dgm:pt>
    <dgm:pt modelId="{1F14658A-AE13-43D2-9023-7C05C1374164}" type="pres">
      <dgm:prSet presAssocID="{470A5423-F74D-4065-A56F-2948CDB37FE8}" presName="Name10" presStyleLbl="parChTrans1D2" presStyleIdx="0" presStyleCnt="3"/>
      <dgm:spPr/>
      <dgm:t>
        <a:bodyPr/>
        <a:lstStyle/>
        <a:p>
          <a:pPr rtl="1"/>
          <a:endParaRPr lang="he-IL"/>
        </a:p>
      </dgm:t>
    </dgm:pt>
    <dgm:pt modelId="{DBDDA4BC-5814-41E4-975C-E2FA4CEDDE8C}" type="pres">
      <dgm:prSet presAssocID="{B8E178A7-D294-4BD7-96E1-172C75233227}" presName="hierRoot2" presStyleCnt="0"/>
      <dgm:spPr/>
    </dgm:pt>
    <dgm:pt modelId="{5120B3E4-6DF8-491A-8C69-3236250CB8FE}" type="pres">
      <dgm:prSet presAssocID="{B8E178A7-D294-4BD7-96E1-172C75233227}" presName="composite2" presStyleCnt="0"/>
      <dgm:spPr/>
    </dgm:pt>
    <dgm:pt modelId="{DD5B1421-D7BE-4C4B-99E8-D8608673358D}" type="pres">
      <dgm:prSet presAssocID="{B8E178A7-D294-4BD7-96E1-172C75233227}" presName="background2" presStyleLbl="asst1" presStyleIdx="0" presStyleCnt="1"/>
      <dgm:spPr/>
    </dgm:pt>
    <dgm:pt modelId="{E54C62D0-77C6-4887-85FA-58170D9151D7}" type="pres">
      <dgm:prSet presAssocID="{B8E178A7-D294-4BD7-96E1-172C75233227}" presName="text2" presStyleLbl="fgAcc2" presStyleIdx="0" presStyleCnt="3">
        <dgm:presLayoutVars>
          <dgm:chPref val="3"/>
        </dgm:presLayoutVars>
      </dgm:prSet>
      <dgm:spPr/>
      <dgm:t>
        <a:bodyPr/>
        <a:lstStyle/>
        <a:p>
          <a:pPr rtl="1"/>
          <a:endParaRPr lang="he-IL"/>
        </a:p>
      </dgm:t>
    </dgm:pt>
    <dgm:pt modelId="{12D57A91-7F38-4CF1-9628-A3034956CB47}" type="pres">
      <dgm:prSet presAssocID="{B8E178A7-D294-4BD7-96E1-172C75233227}" presName="hierChild3" presStyleCnt="0"/>
      <dgm:spPr/>
    </dgm:pt>
    <dgm:pt modelId="{51558D8B-77FA-458C-9E90-AFE4F6B9D3BA}" type="pres">
      <dgm:prSet presAssocID="{12D5F010-B2AF-4B86-BBC9-325F33D3A249}" presName="Name10" presStyleLbl="parChTrans1D2" presStyleIdx="1" presStyleCnt="3"/>
      <dgm:spPr/>
      <dgm:t>
        <a:bodyPr/>
        <a:lstStyle/>
        <a:p>
          <a:pPr rtl="1"/>
          <a:endParaRPr lang="he-IL"/>
        </a:p>
      </dgm:t>
    </dgm:pt>
    <dgm:pt modelId="{264C33F7-9A75-4CFB-9BA2-ECCD419CEC38}" type="pres">
      <dgm:prSet presAssocID="{71B9A118-335E-4DFB-B385-F79E9E7484A7}" presName="hierRoot2" presStyleCnt="0"/>
      <dgm:spPr/>
    </dgm:pt>
    <dgm:pt modelId="{54AD95AC-B1BB-4017-9130-3B42AC3FD2D7}" type="pres">
      <dgm:prSet presAssocID="{71B9A118-335E-4DFB-B385-F79E9E7484A7}" presName="composite2" presStyleCnt="0"/>
      <dgm:spPr/>
    </dgm:pt>
    <dgm:pt modelId="{71BF8F8D-D331-4091-88FC-DFB9DE5F24AC}" type="pres">
      <dgm:prSet presAssocID="{71B9A118-335E-4DFB-B385-F79E9E7484A7}" presName="background2" presStyleLbl="node2" presStyleIdx="0" presStyleCnt="2"/>
      <dgm:spPr/>
    </dgm:pt>
    <dgm:pt modelId="{4455CAAA-B1B6-4CFB-95E6-AADBDF477297}" type="pres">
      <dgm:prSet presAssocID="{71B9A118-335E-4DFB-B385-F79E9E7484A7}" presName="text2" presStyleLbl="fgAcc2" presStyleIdx="1" presStyleCnt="3" custScaleX="123877" custScaleY="124671" custLinFactNeighborX="22694" custLinFactNeighborY="-627">
        <dgm:presLayoutVars>
          <dgm:chPref val="3"/>
        </dgm:presLayoutVars>
      </dgm:prSet>
      <dgm:spPr/>
      <dgm:t>
        <a:bodyPr/>
        <a:lstStyle/>
        <a:p>
          <a:pPr rtl="1"/>
          <a:endParaRPr lang="he-IL"/>
        </a:p>
      </dgm:t>
    </dgm:pt>
    <dgm:pt modelId="{4C8F158E-E1E7-478F-BB94-5B1287478FA5}" type="pres">
      <dgm:prSet presAssocID="{71B9A118-335E-4DFB-B385-F79E9E7484A7}" presName="hierChild3" presStyleCnt="0"/>
      <dgm:spPr/>
    </dgm:pt>
    <dgm:pt modelId="{D53B7AB3-3F45-4B2F-B0C6-A980CB677187}" type="pres">
      <dgm:prSet presAssocID="{0FBE69AB-5A07-4292-8E51-08C3EBB047E4}" presName="Name17" presStyleLbl="parChTrans1D3" presStyleIdx="0" presStyleCnt="5"/>
      <dgm:spPr/>
      <dgm:t>
        <a:bodyPr/>
        <a:lstStyle/>
        <a:p>
          <a:pPr rtl="1"/>
          <a:endParaRPr lang="he-IL"/>
        </a:p>
      </dgm:t>
    </dgm:pt>
    <dgm:pt modelId="{D62503A9-BB8C-41CC-84CD-52EDCF5672F7}" type="pres">
      <dgm:prSet presAssocID="{51F927F6-E521-487F-AD32-794C531521DC}" presName="hierRoot3" presStyleCnt="0"/>
      <dgm:spPr/>
    </dgm:pt>
    <dgm:pt modelId="{E1E2B2ED-6496-442C-82E6-BD3603F67A6E}" type="pres">
      <dgm:prSet presAssocID="{51F927F6-E521-487F-AD32-794C531521DC}" presName="composite3" presStyleCnt="0"/>
      <dgm:spPr/>
    </dgm:pt>
    <dgm:pt modelId="{E4D0925B-5403-41DE-9E62-8F6394651719}" type="pres">
      <dgm:prSet presAssocID="{51F927F6-E521-487F-AD32-794C531521DC}" presName="background3" presStyleLbl="node3" presStyleIdx="0" presStyleCnt="5"/>
      <dgm:spPr/>
    </dgm:pt>
    <dgm:pt modelId="{44082708-4A02-4CEC-B5D7-6FC74C156074}" type="pres">
      <dgm:prSet presAssocID="{51F927F6-E521-487F-AD32-794C531521DC}" presName="text3" presStyleLbl="fgAcc3" presStyleIdx="0" presStyleCnt="5">
        <dgm:presLayoutVars>
          <dgm:chPref val="3"/>
        </dgm:presLayoutVars>
      </dgm:prSet>
      <dgm:spPr/>
      <dgm:t>
        <a:bodyPr/>
        <a:lstStyle/>
        <a:p>
          <a:pPr rtl="1"/>
          <a:endParaRPr lang="he-IL"/>
        </a:p>
      </dgm:t>
    </dgm:pt>
    <dgm:pt modelId="{2A3EB11E-68E1-4F13-A01F-19FD368AA3A6}" type="pres">
      <dgm:prSet presAssocID="{51F927F6-E521-487F-AD32-794C531521DC}" presName="hierChild4" presStyleCnt="0"/>
      <dgm:spPr/>
    </dgm:pt>
    <dgm:pt modelId="{7CE1E140-49BC-4FD8-ADC5-F97CB167523B}" type="pres">
      <dgm:prSet presAssocID="{3923D981-CAC3-4F12-8279-3F98B76171B9}" presName="Name23" presStyleLbl="parChTrans1D4" presStyleIdx="0" presStyleCnt="2"/>
      <dgm:spPr/>
      <dgm:t>
        <a:bodyPr/>
        <a:lstStyle/>
        <a:p>
          <a:pPr rtl="1"/>
          <a:endParaRPr lang="he-IL"/>
        </a:p>
      </dgm:t>
    </dgm:pt>
    <dgm:pt modelId="{358DBA58-C53A-4B0D-A857-549AB39D12B7}" type="pres">
      <dgm:prSet presAssocID="{7BEEE890-C620-46A2-A9EF-913A4012F088}" presName="hierRoot4" presStyleCnt="0"/>
      <dgm:spPr/>
    </dgm:pt>
    <dgm:pt modelId="{49630710-45AA-4E9A-99BA-170231D7F725}" type="pres">
      <dgm:prSet presAssocID="{7BEEE890-C620-46A2-A9EF-913A4012F088}" presName="composite4" presStyleCnt="0"/>
      <dgm:spPr/>
    </dgm:pt>
    <dgm:pt modelId="{C1EBEBBF-1D39-4BA7-B1EF-1B5C5F64A4FE}" type="pres">
      <dgm:prSet presAssocID="{7BEEE890-C620-46A2-A9EF-913A4012F088}" presName="background4" presStyleLbl="node4" presStyleIdx="0" presStyleCnt="2"/>
      <dgm:spPr/>
    </dgm:pt>
    <dgm:pt modelId="{ED55029C-6B07-4590-B02F-39FC3E52AA72}" type="pres">
      <dgm:prSet presAssocID="{7BEEE890-C620-46A2-A9EF-913A4012F088}" presName="text4" presStyleLbl="fgAcc4" presStyleIdx="0" presStyleCnt="2" custScaleX="83709" custScaleY="64049" custLinFactNeighborX="-22733" custLinFactNeighborY="917">
        <dgm:presLayoutVars>
          <dgm:chPref val="3"/>
        </dgm:presLayoutVars>
      </dgm:prSet>
      <dgm:spPr/>
      <dgm:t>
        <a:bodyPr/>
        <a:lstStyle/>
        <a:p>
          <a:pPr rtl="1"/>
          <a:endParaRPr lang="he-IL"/>
        </a:p>
      </dgm:t>
    </dgm:pt>
    <dgm:pt modelId="{0D10C0AF-EDF7-482F-AEDB-3EEF7D74ED86}" type="pres">
      <dgm:prSet presAssocID="{7BEEE890-C620-46A2-A9EF-913A4012F088}" presName="hierChild5" presStyleCnt="0"/>
      <dgm:spPr/>
    </dgm:pt>
    <dgm:pt modelId="{7C91E8E8-F2EF-431F-B77B-28FF65AF96FE}" type="pres">
      <dgm:prSet presAssocID="{6C35C4AF-4614-4C1B-920C-FD19D2BFBFB4}" presName="Name23" presStyleLbl="parChTrans1D4" presStyleIdx="1" presStyleCnt="2"/>
      <dgm:spPr/>
      <dgm:t>
        <a:bodyPr/>
        <a:lstStyle/>
        <a:p>
          <a:pPr rtl="1"/>
          <a:endParaRPr lang="he-IL"/>
        </a:p>
      </dgm:t>
    </dgm:pt>
    <dgm:pt modelId="{B6C1E287-C4EB-4A6C-B32D-5154C4F357F0}" type="pres">
      <dgm:prSet presAssocID="{D49F5BE5-DDCF-41BA-9AD0-3E939E427A48}" presName="hierRoot4" presStyleCnt="0"/>
      <dgm:spPr/>
    </dgm:pt>
    <dgm:pt modelId="{77EDA37A-14F0-4EFA-B33E-BA359182AB70}" type="pres">
      <dgm:prSet presAssocID="{D49F5BE5-DDCF-41BA-9AD0-3E939E427A48}" presName="composite4" presStyleCnt="0"/>
      <dgm:spPr/>
    </dgm:pt>
    <dgm:pt modelId="{C47584E7-1388-4912-8E67-1431BA4FFD5C}" type="pres">
      <dgm:prSet presAssocID="{D49F5BE5-DDCF-41BA-9AD0-3E939E427A48}" presName="background4" presStyleLbl="node4" presStyleIdx="1" presStyleCnt="2"/>
      <dgm:spPr/>
    </dgm:pt>
    <dgm:pt modelId="{F688C7D8-C6A6-46AC-800D-96C988DB0FFA}" type="pres">
      <dgm:prSet presAssocID="{D49F5BE5-DDCF-41BA-9AD0-3E939E427A48}" presName="text4" presStyleLbl="fgAcc4" presStyleIdx="1" presStyleCnt="2" custScaleX="98328" custScaleY="64049" custLinFactNeighborX="-24699" custLinFactNeighborY="917">
        <dgm:presLayoutVars>
          <dgm:chPref val="3"/>
        </dgm:presLayoutVars>
      </dgm:prSet>
      <dgm:spPr/>
      <dgm:t>
        <a:bodyPr/>
        <a:lstStyle/>
        <a:p>
          <a:pPr rtl="1"/>
          <a:endParaRPr lang="he-IL"/>
        </a:p>
      </dgm:t>
    </dgm:pt>
    <dgm:pt modelId="{178E4440-7513-4916-87B9-845D653FDE49}" type="pres">
      <dgm:prSet presAssocID="{D49F5BE5-DDCF-41BA-9AD0-3E939E427A48}" presName="hierChild5" presStyleCnt="0"/>
      <dgm:spPr/>
    </dgm:pt>
    <dgm:pt modelId="{6CFCD83E-6C9A-48B3-841B-3E843662FCC5}" type="pres">
      <dgm:prSet presAssocID="{C46FBD3A-6A4B-4412-8411-020E0F4B04DA}" presName="Name10" presStyleLbl="parChTrans1D2" presStyleIdx="2" presStyleCnt="3"/>
      <dgm:spPr/>
      <dgm:t>
        <a:bodyPr/>
        <a:lstStyle/>
        <a:p>
          <a:pPr rtl="1"/>
          <a:endParaRPr lang="he-IL"/>
        </a:p>
      </dgm:t>
    </dgm:pt>
    <dgm:pt modelId="{D83D05DF-14ED-428F-9079-CECDD3C73A3D}" type="pres">
      <dgm:prSet presAssocID="{AD757F6A-4FC9-4B49-90BB-B7C01EBD8A35}" presName="hierRoot2" presStyleCnt="0"/>
      <dgm:spPr/>
    </dgm:pt>
    <dgm:pt modelId="{7CC23E49-F33E-4994-AEFF-0D12F3D2A176}" type="pres">
      <dgm:prSet presAssocID="{AD757F6A-4FC9-4B49-90BB-B7C01EBD8A35}" presName="composite2" presStyleCnt="0"/>
      <dgm:spPr/>
    </dgm:pt>
    <dgm:pt modelId="{3657EB6B-27BF-407D-8378-2DBE4077A1D3}" type="pres">
      <dgm:prSet presAssocID="{AD757F6A-4FC9-4B49-90BB-B7C01EBD8A35}" presName="background2" presStyleLbl="node2" presStyleIdx="1" presStyleCnt="2"/>
      <dgm:spPr/>
    </dgm:pt>
    <dgm:pt modelId="{10B00CC3-1E81-4122-A7E2-FD648520DD1F}" type="pres">
      <dgm:prSet presAssocID="{AD757F6A-4FC9-4B49-90BB-B7C01EBD8A35}" presName="text2" presStyleLbl="fgAcc2" presStyleIdx="2" presStyleCnt="3" custScaleX="116694" custScaleY="121928" custLinFactNeighborX="34680" custLinFactNeighborY="-627">
        <dgm:presLayoutVars>
          <dgm:chPref val="3"/>
        </dgm:presLayoutVars>
      </dgm:prSet>
      <dgm:spPr/>
      <dgm:t>
        <a:bodyPr/>
        <a:lstStyle/>
        <a:p>
          <a:pPr rtl="1"/>
          <a:endParaRPr lang="he-IL"/>
        </a:p>
      </dgm:t>
    </dgm:pt>
    <dgm:pt modelId="{46010F2F-F3AA-4827-82AA-DBD49BB091B9}" type="pres">
      <dgm:prSet presAssocID="{AD757F6A-4FC9-4B49-90BB-B7C01EBD8A35}" presName="hierChild3" presStyleCnt="0"/>
      <dgm:spPr/>
    </dgm:pt>
    <dgm:pt modelId="{BD427D1E-AE13-455A-9EA5-B1F15779FBE8}" type="pres">
      <dgm:prSet presAssocID="{9A69AE51-EB5F-44DA-98B9-3FD321612486}" presName="Name17" presStyleLbl="parChTrans1D3" presStyleIdx="1" presStyleCnt="5"/>
      <dgm:spPr/>
      <dgm:t>
        <a:bodyPr/>
        <a:lstStyle/>
        <a:p>
          <a:pPr rtl="1"/>
          <a:endParaRPr lang="he-IL"/>
        </a:p>
      </dgm:t>
    </dgm:pt>
    <dgm:pt modelId="{DB8264CB-D9FF-497C-B2AF-35CB054BE6C3}" type="pres">
      <dgm:prSet presAssocID="{3F872B55-0244-41C2-B633-23988C5E22B8}" presName="hierRoot3" presStyleCnt="0"/>
      <dgm:spPr/>
    </dgm:pt>
    <dgm:pt modelId="{141CBD43-B4E2-4BC5-8E11-9E3C7FF015F2}" type="pres">
      <dgm:prSet presAssocID="{3F872B55-0244-41C2-B633-23988C5E22B8}" presName="composite3" presStyleCnt="0"/>
      <dgm:spPr/>
    </dgm:pt>
    <dgm:pt modelId="{0B550B41-17BF-4750-B1AF-58650B4D8E35}" type="pres">
      <dgm:prSet presAssocID="{3F872B55-0244-41C2-B633-23988C5E22B8}" presName="background3" presStyleLbl="node3" presStyleIdx="1" presStyleCnt="5"/>
      <dgm:spPr/>
    </dgm:pt>
    <dgm:pt modelId="{50EF8280-19F9-42E1-AE7F-5C89265CA712}" type="pres">
      <dgm:prSet presAssocID="{3F872B55-0244-41C2-B633-23988C5E22B8}" presName="text3" presStyleLbl="fgAcc3" presStyleIdx="1" presStyleCnt="5" custScaleX="89556" custScaleY="71128" custLinFactNeighborX="-1387" custLinFactNeighborY="53153">
        <dgm:presLayoutVars>
          <dgm:chPref val="3"/>
        </dgm:presLayoutVars>
      </dgm:prSet>
      <dgm:spPr/>
      <dgm:t>
        <a:bodyPr/>
        <a:lstStyle/>
        <a:p>
          <a:pPr rtl="1"/>
          <a:endParaRPr lang="he-IL"/>
        </a:p>
      </dgm:t>
    </dgm:pt>
    <dgm:pt modelId="{99E58396-ECF5-4D41-A22D-7B78A20A404B}" type="pres">
      <dgm:prSet presAssocID="{3F872B55-0244-41C2-B633-23988C5E22B8}" presName="hierChild4" presStyleCnt="0"/>
      <dgm:spPr/>
    </dgm:pt>
    <dgm:pt modelId="{5B0051C3-0871-4AFE-BEEB-50979EED80BA}" type="pres">
      <dgm:prSet presAssocID="{95C4C17D-ED9E-401B-93A9-7FA8E912D424}" presName="Name17" presStyleLbl="parChTrans1D3" presStyleIdx="2" presStyleCnt="5"/>
      <dgm:spPr/>
      <dgm:t>
        <a:bodyPr/>
        <a:lstStyle/>
        <a:p>
          <a:pPr rtl="1"/>
          <a:endParaRPr lang="he-IL"/>
        </a:p>
      </dgm:t>
    </dgm:pt>
    <dgm:pt modelId="{DD09F80D-8317-42DB-8071-C9BD7FEC5898}" type="pres">
      <dgm:prSet presAssocID="{49C3964D-C560-4061-90F5-AD12308D3B0F}" presName="hierRoot3" presStyleCnt="0"/>
      <dgm:spPr/>
    </dgm:pt>
    <dgm:pt modelId="{53089998-A962-4393-82E1-174216095ED4}" type="pres">
      <dgm:prSet presAssocID="{49C3964D-C560-4061-90F5-AD12308D3B0F}" presName="composite3" presStyleCnt="0"/>
      <dgm:spPr/>
    </dgm:pt>
    <dgm:pt modelId="{67FD3D17-1C5B-4BE9-AA0C-C6C3B8ECAE31}" type="pres">
      <dgm:prSet presAssocID="{49C3964D-C560-4061-90F5-AD12308D3B0F}" presName="background3" presStyleLbl="node3" presStyleIdx="2" presStyleCnt="5"/>
      <dgm:spPr/>
    </dgm:pt>
    <dgm:pt modelId="{6A43EC7F-B656-4A5A-A464-AD31596B5133}" type="pres">
      <dgm:prSet presAssocID="{49C3964D-C560-4061-90F5-AD12308D3B0F}" presName="text3" presStyleLbl="fgAcc3" presStyleIdx="2" presStyleCnt="5" custScaleX="98159" custScaleY="72414" custLinFactNeighborX="3030" custLinFactNeighborY="53153">
        <dgm:presLayoutVars>
          <dgm:chPref val="3"/>
        </dgm:presLayoutVars>
      </dgm:prSet>
      <dgm:spPr/>
      <dgm:t>
        <a:bodyPr/>
        <a:lstStyle/>
        <a:p>
          <a:pPr rtl="1"/>
          <a:endParaRPr lang="he-IL"/>
        </a:p>
      </dgm:t>
    </dgm:pt>
    <dgm:pt modelId="{A4F3D3EA-088B-4BB3-A56A-45EC6930B8D8}" type="pres">
      <dgm:prSet presAssocID="{49C3964D-C560-4061-90F5-AD12308D3B0F}" presName="hierChild4" presStyleCnt="0"/>
      <dgm:spPr/>
    </dgm:pt>
    <dgm:pt modelId="{9ED9A3D5-7483-44D6-8B9A-F052F735B6FF}" type="pres">
      <dgm:prSet presAssocID="{68B930D1-8858-434D-851B-E2B24524D255}" presName="Name17" presStyleLbl="parChTrans1D3" presStyleIdx="3" presStyleCnt="5"/>
      <dgm:spPr/>
      <dgm:t>
        <a:bodyPr/>
        <a:lstStyle/>
        <a:p>
          <a:pPr rtl="1"/>
          <a:endParaRPr lang="he-IL"/>
        </a:p>
      </dgm:t>
    </dgm:pt>
    <dgm:pt modelId="{3B84C621-3261-42D5-A1FE-7B627E6F879C}" type="pres">
      <dgm:prSet presAssocID="{417AA522-1C84-416F-9039-4A17A81F2BBE}" presName="hierRoot3" presStyleCnt="0"/>
      <dgm:spPr/>
    </dgm:pt>
    <dgm:pt modelId="{712EB5BF-FA25-43DF-B104-A1A50F50D8BE}" type="pres">
      <dgm:prSet presAssocID="{417AA522-1C84-416F-9039-4A17A81F2BBE}" presName="composite3" presStyleCnt="0"/>
      <dgm:spPr/>
    </dgm:pt>
    <dgm:pt modelId="{D0B0F04B-DCD8-4079-9CC0-672E71EA0F4B}" type="pres">
      <dgm:prSet presAssocID="{417AA522-1C84-416F-9039-4A17A81F2BBE}" presName="background3" presStyleLbl="node3" presStyleIdx="3" presStyleCnt="5"/>
      <dgm:spPr/>
    </dgm:pt>
    <dgm:pt modelId="{582A64B4-2E0A-467D-B79D-70C881CFBEEF}" type="pres">
      <dgm:prSet presAssocID="{417AA522-1C84-416F-9039-4A17A81F2BBE}" presName="text3" presStyleLbl="fgAcc3" presStyleIdx="3" presStyleCnt="5" custScaleX="81983" custScaleY="72695" custLinFactNeighborX="-1155" custLinFactNeighborY="53153">
        <dgm:presLayoutVars>
          <dgm:chPref val="3"/>
        </dgm:presLayoutVars>
      </dgm:prSet>
      <dgm:spPr/>
      <dgm:t>
        <a:bodyPr/>
        <a:lstStyle/>
        <a:p>
          <a:pPr rtl="1"/>
          <a:endParaRPr lang="he-IL"/>
        </a:p>
      </dgm:t>
    </dgm:pt>
    <dgm:pt modelId="{97161E1A-C8E5-4D95-9809-71E7F0372593}" type="pres">
      <dgm:prSet presAssocID="{417AA522-1C84-416F-9039-4A17A81F2BBE}" presName="hierChild4" presStyleCnt="0"/>
      <dgm:spPr/>
    </dgm:pt>
    <dgm:pt modelId="{678BFC7E-9FDA-4E6E-B028-B274FFD9BD9B}" type="pres">
      <dgm:prSet presAssocID="{6A8E68DA-639A-4C88-8462-7523BA415EB8}" presName="Name17" presStyleLbl="parChTrans1D3" presStyleIdx="4" presStyleCnt="5"/>
      <dgm:spPr/>
      <dgm:t>
        <a:bodyPr/>
        <a:lstStyle/>
        <a:p>
          <a:pPr rtl="1"/>
          <a:endParaRPr lang="he-IL"/>
        </a:p>
      </dgm:t>
    </dgm:pt>
    <dgm:pt modelId="{751F02A9-2314-4818-8AD1-6BA52381B791}" type="pres">
      <dgm:prSet presAssocID="{734566C9-6AD3-4B09-9C71-2C5CF2D63A8D}" presName="hierRoot3" presStyleCnt="0"/>
      <dgm:spPr/>
    </dgm:pt>
    <dgm:pt modelId="{A3BC93A4-2C1E-4555-BA3D-10A5B66357DA}" type="pres">
      <dgm:prSet presAssocID="{734566C9-6AD3-4B09-9C71-2C5CF2D63A8D}" presName="composite3" presStyleCnt="0"/>
      <dgm:spPr/>
    </dgm:pt>
    <dgm:pt modelId="{111B6C3A-8571-457E-813B-3CF409068833}" type="pres">
      <dgm:prSet presAssocID="{734566C9-6AD3-4B09-9C71-2C5CF2D63A8D}" presName="background3" presStyleLbl="node3" presStyleIdx="4" presStyleCnt="5"/>
      <dgm:spPr/>
    </dgm:pt>
    <dgm:pt modelId="{35D457BE-1D0B-4184-898C-442974172991}" type="pres">
      <dgm:prSet presAssocID="{734566C9-6AD3-4B09-9C71-2C5CF2D63A8D}" presName="text3" presStyleLbl="fgAcc3" presStyleIdx="4" presStyleCnt="5" custScaleX="99591" custScaleY="66934" custLinFactNeighborX="-1396" custLinFactNeighborY="53153">
        <dgm:presLayoutVars>
          <dgm:chPref val="3"/>
        </dgm:presLayoutVars>
      </dgm:prSet>
      <dgm:spPr/>
      <dgm:t>
        <a:bodyPr/>
        <a:lstStyle/>
        <a:p>
          <a:pPr rtl="1"/>
          <a:endParaRPr lang="he-IL"/>
        </a:p>
      </dgm:t>
    </dgm:pt>
    <dgm:pt modelId="{BA8E30D2-1E8F-46D2-A963-14DDBEBBDEE8}" type="pres">
      <dgm:prSet presAssocID="{734566C9-6AD3-4B09-9C71-2C5CF2D63A8D}" presName="hierChild4" presStyleCnt="0"/>
      <dgm:spPr/>
    </dgm:pt>
  </dgm:ptLst>
  <dgm:cxnLst>
    <dgm:cxn modelId="{37FD1C98-5974-45D3-A4B2-C12247D460BA}" srcId="{EC49B3A7-D3AF-4955-BDA6-EE8993F765AE}" destId="{71B9A118-335E-4DFB-B385-F79E9E7484A7}" srcOrd="1" destOrd="0" parTransId="{12D5F010-B2AF-4B86-BBC9-325F33D3A249}" sibTransId="{C1846AFC-1715-478D-A0CA-08640261605C}"/>
    <dgm:cxn modelId="{8EEA96EC-6A05-4AE3-B419-FB09378223A3}" srcId="{EC49B3A7-D3AF-4955-BDA6-EE8993F765AE}" destId="{B8E178A7-D294-4BD7-96E1-172C75233227}" srcOrd="0" destOrd="0" parTransId="{470A5423-F74D-4065-A56F-2948CDB37FE8}" sibTransId="{8BED0F67-5C02-4D26-A979-DA4EBC7C7915}"/>
    <dgm:cxn modelId="{75768D56-1DE9-4A21-99F6-826C4CEA9B35}" type="presOf" srcId="{AC4BC615-C3C1-427C-80B4-9711761F5EB2}" destId="{D51A48BF-A661-4B60-B29B-57DF856A1434}" srcOrd="0" destOrd="0" presId="urn:microsoft.com/office/officeart/2005/8/layout/hierarchy1"/>
    <dgm:cxn modelId="{07F190F5-DC4D-43FA-B218-C9E25C6FB8AE}" srcId="{71B9A118-335E-4DFB-B385-F79E9E7484A7}" destId="{51F927F6-E521-487F-AD32-794C531521DC}" srcOrd="0" destOrd="0" parTransId="{0FBE69AB-5A07-4292-8E51-08C3EBB047E4}" sibTransId="{B57F49F6-B204-4C7E-91F4-DDF281788080}"/>
    <dgm:cxn modelId="{30B48097-45AE-480A-8D6E-E7D60D359712}" srcId="{AD757F6A-4FC9-4B49-90BB-B7C01EBD8A35}" destId="{417AA522-1C84-416F-9039-4A17A81F2BBE}" srcOrd="2" destOrd="0" parTransId="{68B930D1-8858-434D-851B-E2B24524D255}" sibTransId="{1440C99A-DB33-4F97-A0A0-068F8A806F88}"/>
    <dgm:cxn modelId="{4483B669-0619-4D90-806B-F81A11ADFB6D}" type="presOf" srcId="{417AA522-1C84-416F-9039-4A17A81F2BBE}" destId="{582A64B4-2E0A-467D-B79D-70C881CFBEEF}" srcOrd="0" destOrd="0" presId="urn:microsoft.com/office/officeart/2005/8/layout/hierarchy1"/>
    <dgm:cxn modelId="{01A09D11-0F10-456A-A431-E58854AC1961}" type="presOf" srcId="{470A5423-F74D-4065-A56F-2948CDB37FE8}" destId="{1F14658A-AE13-43D2-9023-7C05C1374164}" srcOrd="0" destOrd="0" presId="urn:microsoft.com/office/officeart/2005/8/layout/hierarchy1"/>
    <dgm:cxn modelId="{0E9AF127-4E7E-4A74-B0B1-84D0F8862E83}" type="presOf" srcId="{49C3964D-C560-4061-90F5-AD12308D3B0F}" destId="{6A43EC7F-B656-4A5A-A464-AD31596B5133}" srcOrd="0" destOrd="0" presId="urn:microsoft.com/office/officeart/2005/8/layout/hierarchy1"/>
    <dgm:cxn modelId="{4049B69B-1735-4EB9-AD75-A041F599E179}" type="presOf" srcId="{9A69AE51-EB5F-44DA-98B9-3FD321612486}" destId="{BD427D1E-AE13-455A-9EA5-B1F15779FBE8}" srcOrd="0" destOrd="0" presId="urn:microsoft.com/office/officeart/2005/8/layout/hierarchy1"/>
    <dgm:cxn modelId="{4833DF1F-35EB-4828-995D-177FA5EBE6FE}" type="presOf" srcId="{3F872B55-0244-41C2-B633-23988C5E22B8}" destId="{50EF8280-19F9-42E1-AE7F-5C89265CA712}" srcOrd="0" destOrd="0" presId="urn:microsoft.com/office/officeart/2005/8/layout/hierarchy1"/>
    <dgm:cxn modelId="{673B68AD-D51F-4807-8132-466A75E7F38D}" type="presOf" srcId="{12D5F010-B2AF-4B86-BBC9-325F33D3A249}" destId="{51558D8B-77FA-458C-9E90-AFE4F6B9D3BA}" srcOrd="0" destOrd="0" presId="urn:microsoft.com/office/officeart/2005/8/layout/hierarchy1"/>
    <dgm:cxn modelId="{5A18D7B4-2CFD-4E2E-BF5D-579D1DAA9734}" srcId="{AD757F6A-4FC9-4B49-90BB-B7C01EBD8A35}" destId="{3F872B55-0244-41C2-B633-23988C5E22B8}" srcOrd="0" destOrd="0" parTransId="{9A69AE51-EB5F-44DA-98B9-3FD321612486}" sibTransId="{0D0BFE15-72B5-4C14-B532-701B22E4F04C}"/>
    <dgm:cxn modelId="{068795E8-E31A-4BC5-A598-00ECF7384483}" type="presOf" srcId="{7BEEE890-C620-46A2-A9EF-913A4012F088}" destId="{ED55029C-6B07-4590-B02F-39FC3E52AA72}" srcOrd="0" destOrd="0" presId="urn:microsoft.com/office/officeart/2005/8/layout/hierarchy1"/>
    <dgm:cxn modelId="{4AAE43C1-FD27-4E7F-B14F-A10887948ACD}" srcId="{AD757F6A-4FC9-4B49-90BB-B7C01EBD8A35}" destId="{49C3964D-C560-4061-90F5-AD12308D3B0F}" srcOrd="1" destOrd="0" parTransId="{95C4C17D-ED9E-401B-93A9-7FA8E912D424}" sibTransId="{52603767-8C01-4F4C-B72C-6EAA901D9A49}"/>
    <dgm:cxn modelId="{35B955E6-2675-46F1-B1C1-89548F684588}" type="presOf" srcId="{0FBE69AB-5A07-4292-8E51-08C3EBB047E4}" destId="{D53B7AB3-3F45-4B2F-B0C6-A980CB677187}" srcOrd="0" destOrd="0" presId="urn:microsoft.com/office/officeart/2005/8/layout/hierarchy1"/>
    <dgm:cxn modelId="{3BA0BDA9-BDFE-4794-B639-853F6BAFCAA6}" type="presOf" srcId="{AD757F6A-4FC9-4B49-90BB-B7C01EBD8A35}" destId="{10B00CC3-1E81-4122-A7E2-FD648520DD1F}" srcOrd="0" destOrd="0" presId="urn:microsoft.com/office/officeart/2005/8/layout/hierarchy1"/>
    <dgm:cxn modelId="{DF64B4BE-036E-458D-BA95-0B5F4C449247}" type="presOf" srcId="{B8E178A7-D294-4BD7-96E1-172C75233227}" destId="{E54C62D0-77C6-4887-85FA-58170D9151D7}" srcOrd="0" destOrd="0" presId="urn:microsoft.com/office/officeart/2005/8/layout/hierarchy1"/>
    <dgm:cxn modelId="{0FDBBE3B-A776-42D5-97A2-3211730C3690}" type="presOf" srcId="{51F927F6-E521-487F-AD32-794C531521DC}" destId="{44082708-4A02-4CEC-B5D7-6FC74C156074}" srcOrd="0" destOrd="0" presId="urn:microsoft.com/office/officeart/2005/8/layout/hierarchy1"/>
    <dgm:cxn modelId="{C3E05E43-E47B-4D15-8460-E65F42EA316F}" type="presOf" srcId="{6C35C4AF-4614-4C1B-920C-FD19D2BFBFB4}" destId="{7C91E8E8-F2EF-431F-B77B-28FF65AF96FE}" srcOrd="0" destOrd="0" presId="urn:microsoft.com/office/officeart/2005/8/layout/hierarchy1"/>
    <dgm:cxn modelId="{08F97D7B-64A6-4DE3-BC07-F5A47FA33577}" type="presOf" srcId="{C46FBD3A-6A4B-4412-8411-020E0F4B04DA}" destId="{6CFCD83E-6C9A-48B3-841B-3E843662FCC5}" srcOrd="0" destOrd="0" presId="urn:microsoft.com/office/officeart/2005/8/layout/hierarchy1"/>
    <dgm:cxn modelId="{779C5E46-ABC9-4B5B-ADBF-A1DAF71B835C}" type="presOf" srcId="{734566C9-6AD3-4B09-9C71-2C5CF2D63A8D}" destId="{35D457BE-1D0B-4184-898C-442974172991}" srcOrd="0" destOrd="0" presId="urn:microsoft.com/office/officeart/2005/8/layout/hierarchy1"/>
    <dgm:cxn modelId="{FE7103E3-C2D4-48AB-8364-1A90482FB967}" srcId="{AD757F6A-4FC9-4B49-90BB-B7C01EBD8A35}" destId="{734566C9-6AD3-4B09-9C71-2C5CF2D63A8D}" srcOrd="3" destOrd="0" parTransId="{6A8E68DA-639A-4C88-8462-7523BA415EB8}" sibTransId="{B821D2A6-CCFA-4C7A-8984-C8FFB23576A3}"/>
    <dgm:cxn modelId="{E767235F-66F3-46A9-B734-C1F31501A3B1}" srcId="{51F927F6-E521-487F-AD32-794C531521DC}" destId="{D49F5BE5-DDCF-41BA-9AD0-3E939E427A48}" srcOrd="1" destOrd="0" parTransId="{6C35C4AF-4614-4C1B-920C-FD19D2BFBFB4}" sibTransId="{8072524E-31BB-4A1D-9FF6-015F0AB920D4}"/>
    <dgm:cxn modelId="{0C7322B0-5611-437D-8B31-3A0F425C8ABF}" srcId="{EC49B3A7-D3AF-4955-BDA6-EE8993F765AE}" destId="{AD757F6A-4FC9-4B49-90BB-B7C01EBD8A35}" srcOrd="2" destOrd="0" parTransId="{C46FBD3A-6A4B-4412-8411-020E0F4B04DA}" sibTransId="{E7E759FE-6790-4E16-8D30-46CDA3E48507}"/>
    <dgm:cxn modelId="{3065157E-89EB-4D16-BEA4-B202731FFB60}" srcId="{AC4BC615-C3C1-427C-80B4-9711761F5EB2}" destId="{EC49B3A7-D3AF-4955-BDA6-EE8993F765AE}" srcOrd="0" destOrd="0" parTransId="{079F1E13-1ED9-40E6-BF84-617A92EB7FCF}" sibTransId="{0C025BF3-3F25-4F89-966B-DF981B787A26}"/>
    <dgm:cxn modelId="{94A4425E-94A8-4936-BFC7-98059D057DC0}" type="presOf" srcId="{95C4C17D-ED9E-401B-93A9-7FA8E912D424}" destId="{5B0051C3-0871-4AFE-BEEB-50979EED80BA}" srcOrd="0" destOrd="0" presId="urn:microsoft.com/office/officeart/2005/8/layout/hierarchy1"/>
    <dgm:cxn modelId="{131213F2-5AB4-41A2-8EA2-15F1395608C5}" type="presOf" srcId="{EC49B3A7-D3AF-4955-BDA6-EE8993F765AE}" destId="{2EDC1860-3F56-4264-952C-6F391A14DDCB}" srcOrd="0" destOrd="0" presId="urn:microsoft.com/office/officeart/2005/8/layout/hierarchy1"/>
    <dgm:cxn modelId="{3018E1EB-9F11-4F9B-B582-82EB4ED641E8}" type="presOf" srcId="{68B930D1-8858-434D-851B-E2B24524D255}" destId="{9ED9A3D5-7483-44D6-8B9A-F052F735B6FF}" srcOrd="0" destOrd="0" presId="urn:microsoft.com/office/officeart/2005/8/layout/hierarchy1"/>
    <dgm:cxn modelId="{ECBCE6CA-25FB-4546-A4F3-58451D9F17D2}" type="presOf" srcId="{D49F5BE5-DDCF-41BA-9AD0-3E939E427A48}" destId="{F688C7D8-C6A6-46AC-800D-96C988DB0FFA}" srcOrd="0" destOrd="0" presId="urn:microsoft.com/office/officeart/2005/8/layout/hierarchy1"/>
    <dgm:cxn modelId="{25DFE23D-73D7-44D8-8984-522E255AEF99}" type="presOf" srcId="{71B9A118-335E-4DFB-B385-F79E9E7484A7}" destId="{4455CAAA-B1B6-4CFB-95E6-AADBDF477297}" srcOrd="0" destOrd="0" presId="urn:microsoft.com/office/officeart/2005/8/layout/hierarchy1"/>
    <dgm:cxn modelId="{7FE952E1-F09E-4C89-A5C1-14FCDC890068}" type="presOf" srcId="{3923D981-CAC3-4F12-8279-3F98B76171B9}" destId="{7CE1E140-49BC-4FD8-ADC5-F97CB167523B}" srcOrd="0" destOrd="0" presId="urn:microsoft.com/office/officeart/2005/8/layout/hierarchy1"/>
    <dgm:cxn modelId="{45BEF9C5-3CE8-453A-AF3B-8069E038EDDF}" type="presOf" srcId="{6A8E68DA-639A-4C88-8462-7523BA415EB8}" destId="{678BFC7E-9FDA-4E6E-B028-B274FFD9BD9B}" srcOrd="0" destOrd="0" presId="urn:microsoft.com/office/officeart/2005/8/layout/hierarchy1"/>
    <dgm:cxn modelId="{E00C38BC-175F-4340-A531-D0FAE42948AA}" srcId="{51F927F6-E521-487F-AD32-794C531521DC}" destId="{7BEEE890-C620-46A2-A9EF-913A4012F088}" srcOrd="0" destOrd="0" parTransId="{3923D981-CAC3-4F12-8279-3F98B76171B9}" sibTransId="{6F5AE4AF-ACCC-412A-8B81-6F10F5DF4909}"/>
    <dgm:cxn modelId="{A0187FAD-AB55-4358-8B66-792BE83478E5}" type="presParOf" srcId="{D51A48BF-A661-4B60-B29B-57DF856A1434}" destId="{09EBC48B-31A9-4E09-8A8C-4E4A5C568071}" srcOrd="0" destOrd="0" presId="urn:microsoft.com/office/officeart/2005/8/layout/hierarchy1"/>
    <dgm:cxn modelId="{907D554F-8DBB-48DC-BA50-0779F12F6932}" type="presParOf" srcId="{09EBC48B-31A9-4E09-8A8C-4E4A5C568071}" destId="{97711C2F-E63D-435C-8D10-6F50661DA754}" srcOrd="0" destOrd="0" presId="urn:microsoft.com/office/officeart/2005/8/layout/hierarchy1"/>
    <dgm:cxn modelId="{09E57812-59B0-4B3B-955B-C611C9B849AF}" type="presParOf" srcId="{97711C2F-E63D-435C-8D10-6F50661DA754}" destId="{C9D1363B-1625-47CC-B98F-E5C7B8B6A6D7}" srcOrd="0" destOrd="0" presId="urn:microsoft.com/office/officeart/2005/8/layout/hierarchy1"/>
    <dgm:cxn modelId="{318F6E0C-F963-4C2D-9F76-8141CF8E742D}" type="presParOf" srcId="{97711C2F-E63D-435C-8D10-6F50661DA754}" destId="{2EDC1860-3F56-4264-952C-6F391A14DDCB}" srcOrd="1" destOrd="0" presId="urn:microsoft.com/office/officeart/2005/8/layout/hierarchy1"/>
    <dgm:cxn modelId="{26514A44-CB56-4005-B0E5-7A8DC6B658CB}" type="presParOf" srcId="{09EBC48B-31A9-4E09-8A8C-4E4A5C568071}" destId="{B9C4DFBE-79DA-40D5-8FD2-135C6E20EC91}" srcOrd="1" destOrd="0" presId="urn:microsoft.com/office/officeart/2005/8/layout/hierarchy1"/>
    <dgm:cxn modelId="{088F719B-65BB-4672-9BF6-FB6D9645A0F8}" type="presParOf" srcId="{B9C4DFBE-79DA-40D5-8FD2-135C6E20EC91}" destId="{1F14658A-AE13-43D2-9023-7C05C1374164}" srcOrd="0" destOrd="0" presId="urn:microsoft.com/office/officeart/2005/8/layout/hierarchy1"/>
    <dgm:cxn modelId="{788B2DB5-E672-47BF-B36C-50A1DCE5A0DC}" type="presParOf" srcId="{B9C4DFBE-79DA-40D5-8FD2-135C6E20EC91}" destId="{DBDDA4BC-5814-41E4-975C-E2FA4CEDDE8C}" srcOrd="1" destOrd="0" presId="urn:microsoft.com/office/officeart/2005/8/layout/hierarchy1"/>
    <dgm:cxn modelId="{62E6BCEC-1D42-42A6-89DB-5E4E1166FC47}" type="presParOf" srcId="{DBDDA4BC-5814-41E4-975C-E2FA4CEDDE8C}" destId="{5120B3E4-6DF8-491A-8C69-3236250CB8FE}" srcOrd="0" destOrd="0" presId="urn:microsoft.com/office/officeart/2005/8/layout/hierarchy1"/>
    <dgm:cxn modelId="{B217B4E0-D55C-4DF3-BE87-337315C7D6DB}" type="presParOf" srcId="{5120B3E4-6DF8-491A-8C69-3236250CB8FE}" destId="{DD5B1421-D7BE-4C4B-99E8-D8608673358D}" srcOrd="0" destOrd="0" presId="urn:microsoft.com/office/officeart/2005/8/layout/hierarchy1"/>
    <dgm:cxn modelId="{6EE54993-B364-4153-B341-A772781EA7F5}" type="presParOf" srcId="{5120B3E4-6DF8-491A-8C69-3236250CB8FE}" destId="{E54C62D0-77C6-4887-85FA-58170D9151D7}" srcOrd="1" destOrd="0" presId="urn:microsoft.com/office/officeart/2005/8/layout/hierarchy1"/>
    <dgm:cxn modelId="{3384B9FA-6049-43B5-B87A-E53D4C56557F}" type="presParOf" srcId="{DBDDA4BC-5814-41E4-975C-E2FA4CEDDE8C}" destId="{12D57A91-7F38-4CF1-9628-A3034956CB47}" srcOrd="1" destOrd="0" presId="urn:microsoft.com/office/officeart/2005/8/layout/hierarchy1"/>
    <dgm:cxn modelId="{5C0B405B-1DA3-41EF-A9C2-A40F3BE80D44}" type="presParOf" srcId="{B9C4DFBE-79DA-40D5-8FD2-135C6E20EC91}" destId="{51558D8B-77FA-458C-9E90-AFE4F6B9D3BA}" srcOrd="2" destOrd="0" presId="urn:microsoft.com/office/officeart/2005/8/layout/hierarchy1"/>
    <dgm:cxn modelId="{9C1DC6B7-0799-4FA2-99CB-F150D3DAE51B}" type="presParOf" srcId="{B9C4DFBE-79DA-40D5-8FD2-135C6E20EC91}" destId="{264C33F7-9A75-4CFB-9BA2-ECCD419CEC38}" srcOrd="3" destOrd="0" presId="urn:microsoft.com/office/officeart/2005/8/layout/hierarchy1"/>
    <dgm:cxn modelId="{1D10695D-9795-4A20-A65D-D48281833CB6}" type="presParOf" srcId="{264C33F7-9A75-4CFB-9BA2-ECCD419CEC38}" destId="{54AD95AC-B1BB-4017-9130-3B42AC3FD2D7}" srcOrd="0" destOrd="0" presId="urn:microsoft.com/office/officeart/2005/8/layout/hierarchy1"/>
    <dgm:cxn modelId="{87735DD4-1756-4989-9A64-738B2733FB9B}" type="presParOf" srcId="{54AD95AC-B1BB-4017-9130-3B42AC3FD2D7}" destId="{71BF8F8D-D331-4091-88FC-DFB9DE5F24AC}" srcOrd="0" destOrd="0" presId="urn:microsoft.com/office/officeart/2005/8/layout/hierarchy1"/>
    <dgm:cxn modelId="{643B3FC3-E776-43A7-AE6B-7916EEE35D56}" type="presParOf" srcId="{54AD95AC-B1BB-4017-9130-3B42AC3FD2D7}" destId="{4455CAAA-B1B6-4CFB-95E6-AADBDF477297}" srcOrd="1" destOrd="0" presId="urn:microsoft.com/office/officeart/2005/8/layout/hierarchy1"/>
    <dgm:cxn modelId="{ED7854A4-3FFE-4EB3-9FD6-B2523257CE59}" type="presParOf" srcId="{264C33F7-9A75-4CFB-9BA2-ECCD419CEC38}" destId="{4C8F158E-E1E7-478F-BB94-5B1287478FA5}" srcOrd="1" destOrd="0" presId="urn:microsoft.com/office/officeart/2005/8/layout/hierarchy1"/>
    <dgm:cxn modelId="{ACB026A2-A765-457C-8D84-B5CC5655E327}" type="presParOf" srcId="{4C8F158E-E1E7-478F-BB94-5B1287478FA5}" destId="{D53B7AB3-3F45-4B2F-B0C6-A980CB677187}" srcOrd="0" destOrd="0" presId="urn:microsoft.com/office/officeart/2005/8/layout/hierarchy1"/>
    <dgm:cxn modelId="{F9F30BFE-A8A1-4708-AABE-A1A3C8D803EE}" type="presParOf" srcId="{4C8F158E-E1E7-478F-BB94-5B1287478FA5}" destId="{D62503A9-BB8C-41CC-84CD-52EDCF5672F7}" srcOrd="1" destOrd="0" presId="urn:microsoft.com/office/officeart/2005/8/layout/hierarchy1"/>
    <dgm:cxn modelId="{829FFC1D-E2BF-4A37-9A28-BE4CD39D3FF8}" type="presParOf" srcId="{D62503A9-BB8C-41CC-84CD-52EDCF5672F7}" destId="{E1E2B2ED-6496-442C-82E6-BD3603F67A6E}" srcOrd="0" destOrd="0" presId="urn:microsoft.com/office/officeart/2005/8/layout/hierarchy1"/>
    <dgm:cxn modelId="{896B88D2-2864-4201-833F-87DE2CCECDE6}" type="presParOf" srcId="{E1E2B2ED-6496-442C-82E6-BD3603F67A6E}" destId="{E4D0925B-5403-41DE-9E62-8F6394651719}" srcOrd="0" destOrd="0" presId="urn:microsoft.com/office/officeart/2005/8/layout/hierarchy1"/>
    <dgm:cxn modelId="{535A30BD-8500-4C30-9B5B-BF689A931684}" type="presParOf" srcId="{E1E2B2ED-6496-442C-82E6-BD3603F67A6E}" destId="{44082708-4A02-4CEC-B5D7-6FC74C156074}" srcOrd="1" destOrd="0" presId="urn:microsoft.com/office/officeart/2005/8/layout/hierarchy1"/>
    <dgm:cxn modelId="{3B748B11-7441-4C71-90E1-4DF4FA45C84F}" type="presParOf" srcId="{D62503A9-BB8C-41CC-84CD-52EDCF5672F7}" destId="{2A3EB11E-68E1-4F13-A01F-19FD368AA3A6}" srcOrd="1" destOrd="0" presId="urn:microsoft.com/office/officeart/2005/8/layout/hierarchy1"/>
    <dgm:cxn modelId="{D6E673F5-F2F1-4E68-8B31-71AD609341CF}" type="presParOf" srcId="{2A3EB11E-68E1-4F13-A01F-19FD368AA3A6}" destId="{7CE1E140-49BC-4FD8-ADC5-F97CB167523B}" srcOrd="0" destOrd="0" presId="urn:microsoft.com/office/officeart/2005/8/layout/hierarchy1"/>
    <dgm:cxn modelId="{00D390E5-DD99-4EC2-9EAA-E2808B3A22FE}" type="presParOf" srcId="{2A3EB11E-68E1-4F13-A01F-19FD368AA3A6}" destId="{358DBA58-C53A-4B0D-A857-549AB39D12B7}" srcOrd="1" destOrd="0" presId="urn:microsoft.com/office/officeart/2005/8/layout/hierarchy1"/>
    <dgm:cxn modelId="{2783E3F2-E712-41ED-A176-F997102F05FD}" type="presParOf" srcId="{358DBA58-C53A-4B0D-A857-549AB39D12B7}" destId="{49630710-45AA-4E9A-99BA-170231D7F725}" srcOrd="0" destOrd="0" presId="urn:microsoft.com/office/officeart/2005/8/layout/hierarchy1"/>
    <dgm:cxn modelId="{ABB3BFC0-389F-45DF-A969-156A64DDAE9C}" type="presParOf" srcId="{49630710-45AA-4E9A-99BA-170231D7F725}" destId="{C1EBEBBF-1D39-4BA7-B1EF-1B5C5F64A4FE}" srcOrd="0" destOrd="0" presId="urn:microsoft.com/office/officeart/2005/8/layout/hierarchy1"/>
    <dgm:cxn modelId="{DA021CF4-472C-4135-8725-E71F474D5C70}" type="presParOf" srcId="{49630710-45AA-4E9A-99BA-170231D7F725}" destId="{ED55029C-6B07-4590-B02F-39FC3E52AA72}" srcOrd="1" destOrd="0" presId="urn:microsoft.com/office/officeart/2005/8/layout/hierarchy1"/>
    <dgm:cxn modelId="{C2252CA4-C24D-458E-AF16-7D0A5370C776}" type="presParOf" srcId="{358DBA58-C53A-4B0D-A857-549AB39D12B7}" destId="{0D10C0AF-EDF7-482F-AEDB-3EEF7D74ED86}" srcOrd="1" destOrd="0" presId="urn:microsoft.com/office/officeart/2005/8/layout/hierarchy1"/>
    <dgm:cxn modelId="{AA057FC6-04CE-4B77-9689-7FA6578862E1}" type="presParOf" srcId="{2A3EB11E-68E1-4F13-A01F-19FD368AA3A6}" destId="{7C91E8E8-F2EF-431F-B77B-28FF65AF96FE}" srcOrd="2" destOrd="0" presId="urn:microsoft.com/office/officeart/2005/8/layout/hierarchy1"/>
    <dgm:cxn modelId="{94B9D8D7-9689-484B-8B70-E97C0190D351}" type="presParOf" srcId="{2A3EB11E-68E1-4F13-A01F-19FD368AA3A6}" destId="{B6C1E287-C4EB-4A6C-B32D-5154C4F357F0}" srcOrd="3" destOrd="0" presId="urn:microsoft.com/office/officeart/2005/8/layout/hierarchy1"/>
    <dgm:cxn modelId="{915BB193-2EC9-4BDB-AC20-7986CC2B9A38}" type="presParOf" srcId="{B6C1E287-C4EB-4A6C-B32D-5154C4F357F0}" destId="{77EDA37A-14F0-4EFA-B33E-BA359182AB70}" srcOrd="0" destOrd="0" presId="urn:microsoft.com/office/officeart/2005/8/layout/hierarchy1"/>
    <dgm:cxn modelId="{48B04F06-235B-4F1B-974D-E703F21D7A1D}" type="presParOf" srcId="{77EDA37A-14F0-4EFA-B33E-BA359182AB70}" destId="{C47584E7-1388-4912-8E67-1431BA4FFD5C}" srcOrd="0" destOrd="0" presId="urn:microsoft.com/office/officeart/2005/8/layout/hierarchy1"/>
    <dgm:cxn modelId="{5BFFE0DE-5043-4978-B898-49E9C3813CB2}" type="presParOf" srcId="{77EDA37A-14F0-4EFA-B33E-BA359182AB70}" destId="{F688C7D8-C6A6-46AC-800D-96C988DB0FFA}" srcOrd="1" destOrd="0" presId="urn:microsoft.com/office/officeart/2005/8/layout/hierarchy1"/>
    <dgm:cxn modelId="{4EAE7860-1811-4DDE-A1AF-79DF89405F74}" type="presParOf" srcId="{B6C1E287-C4EB-4A6C-B32D-5154C4F357F0}" destId="{178E4440-7513-4916-87B9-845D653FDE49}" srcOrd="1" destOrd="0" presId="urn:microsoft.com/office/officeart/2005/8/layout/hierarchy1"/>
    <dgm:cxn modelId="{B7AEAA81-6603-4E6E-B251-8B9840557499}" type="presParOf" srcId="{B9C4DFBE-79DA-40D5-8FD2-135C6E20EC91}" destId="{6CFCD83E-6C9A-48B3-841B-3E843662FCC5}" srcOrd="4" destOrd="0" presId="urn:microsoft.com/office/officeart/2005/8/layout/hierarchy1"/>
    <dgm:cxn modelId="{7BD3C350-513A-4C6A-9D7B-8C21B66CE7D0}" type="presParOf" srcId="{B9C4DFBE-79DA-40D5-8FD2-135C6E20EC91}" destId="{D83D05DF-14ED-428F-9079-CECDD3C73A3D}" srcOrd="5" destOrd="0" presId="urn:microsoft.com/office/officeart/2005/8/layout/hierarchy1"/>
    <dgm:cxn modelId="{ACBF6DBC-E4F1-4D2D-854B-FAC460E1F833}" type="presParOf" srcId="{D83D05DF-14ED-428F-9079-CECDD3C73A3D}" destId="{7CC23E49-F33E-4994-AEFF-0D12F3D2A176}" srcOrd="0" destOrd="0" presId="urn:microsoft.com/office/officeart/2005/8/layout/hierarchy1"/>
    <dgm:cxn modelId="{31C83BA6-A467-454B-9091-68C3F18C9E90}" type="presParOf" srcId="{7CC23E49-F33E-4994-AEFF-0D12F3D2A176}" destId="{3657EB6B-27BF-407D-8378-2DBE4077A1D3}" srcOrd="0" destOrd="0" presId="urn:microsoft.com/office/officeart/2005/8/layout/hierarchy1"/>
    <dgm:cxn modelId="{B7B1E128-B441-4E76-B0F8-7B9A918598BE}" type="presParOf" srcId="{7CC23E49-F33E-4994-AEFF-0D12F3D2A176}" destId="{10B00CC3-1E81-4122-A7E2-FD648520DD1F}" srcOrd="1" destOrd="0" presId="urn:microsoft.com/office/officeart/2005/8/layout/hierarchy1"/>
    <dgm:cxn modelId="{A1F03A01-1B4E-41C4-AD64-7045A5DDCDD4}" type="presParOf" srcId="{D83D05DF-14ED-428F-9079-CECDD3C73A3D}" destId="{46010F2F-F3AA-4827-82AA-DBD49BB091B9}" srcOrd="1" destOrd="0" presId="urn:microsoft.com/office/officeart/2005/8/layout/hierarchy1"/>
    <dgm:cxn modelId="{EEA5F680-9EAE-4A78-AA29-C85B68F45DAD}" type="presParOf" srcId="{46010F2F-F3AA-4827-82AA-DBD49BB091B9}" destId="{BD427D1E-AE13-455A-9EA5-B1F15779FBE8}" srcOrd="0" destOrd="0" presId="urn:microsoft.com/office/officeart/2005/8/layout/hierarchy1"/>
    <dgm:cxn modelId="{49826FCD-A225-463A-A95E-5B83526BF632}" type="presParOf" srcId="{46010F2F-F3AA-4827-82AA-DBD49BB091B9}" destId="{DB8264CB-D9FF-497C-B2AF-35CB054BE6C3}" srcOrd="1" destOrd="0" presId="urn:microsoft.com/office/officeart/2005/8/layout/hierarchy1"/>
    <dgm:cxn modelId="{0563B974-C41E-469E-83EF-F03278234301}" type="presParOf" srcId="{DB8264CB-D9FF-497C-B2AF-35CB054BE6C3}" destId="{141CBD43-B4E2-4BC5-8E11-9E3C7FF015F2}" srcOrd="0" destOrd="0" presId="urn:microsoft.com/office/officeart/2005/8/layout/hierarchy1"/>
    <dgm:cxn modelId="{85AADC34-0AA8-49EE-8B11-243638D20AB4}" type="presParOf" srcId="{141CBD43-B4E2-4BC5-8E11-9E3C7FF015F2}" destId="{0B550B41-17BF-4750-B1AF-58650B4D8E35}" srcOrd="0" destOrd="0" presId="urn:microsoft.com/office/officeart/2005/8/layout/hierarchy1"/>
    <dgm:cxn modelId="{89CC1AEA-B0E8-45EE-A19B-45D5E91CF8E9}" type="presParOf" srcId="{141CBD43-B4E2-4BC5-8E11-9E3C7FF015F2}" destId="{50EF8280-19F9-42E1-AE7F-5C89265CA712}" srcOrd="1" destOrd="0" presId="urn:microsoft.com/office/officeart/2005/8/layout/hierarchy1"/>
    <dgm:cxn modelId="{A6A83F17-9017-412F-AD3F-42FF173C68F6}" type="presParOf" srcId="{DB8264CB-D9FF-497C-B2AF-35CB054BE6C3}" destId="{99E58396-ECF5-4D41-A22D-7B78A20A404B}" srcOrd="1" destOrd="0" presId="urn:microsoft.com/office/officeart/2005/8/layout/hierarchy1"/>
    <dgm:cxn modelId="{E258C15D-AD07-49F3-9A6D-57621BC78296}" type="presParOf" srcId="{46010F2F-F3AA-4827-82AA-DBD49BB091B9}" destId="{5B0051C3-0871-4AFE-BEEB-50979EED80BA}" srcOrd="2" destOrd="0" presId="urn:microsoft.com/office/officeart/2005/8/layout/hierarchy1"/>
    <dgm:cxn modelId="{9C908B03-E1BB-41D4-82A7-EFEC62C9A81F}" type="presParOf" srcId="{46010F2F-F3AA-4827-82AA-DBD49BB091B9}" destId="{DD09F80D-8317-42DB-8071-C9BD7FEC5898}" srcOrd="3" destOrd="0" presId="urn:microsoft.com/office/officeart/2005/8/layout/hierarchy1"/>
    <dgm:cxn modelId="{26081616-6CE0-420E-AF8F-F9F7667F62AE}" type="presParOf" srcId="{DD09F80D-8317-42DB-8071-C9BD7FEC5898}" destId="{53089998-A962-4393-82E1-174216095ED4}" srcOrd="0" destOrd="0" presId="urn:microsoft.com/office/officeart/2005/8/layout/hierarchy1"/>
    <dgm:cxn modelId="{84E6A4A1-39A5-4D39-B876-8D7AD6634B3D}" type="presParOf" srcId="{53089998-A962-4393-82E1-174216095ED4}" destId="{67FD3D17-1C5B-4BE9-AA0C-C6C3B8ECAE31}" srcOrd="0" destOrd="0" presId="urn:microsoft.com/office/officeart/2005/8/layout/hierarchy1"/>
    <dgm:cxn modelId="{F886E8D9-2D6C-4C9B-B6D2-BEEA1F745423}" type="presParOf" srcId="{53089998-A962-4393-82E1-174216095ED4}" destId="{6A43EC7F-B656-4A5A-A464-AD31596B5133}" srcOrd="1" destOrd="0" presId="urn:microsoft.com/office/officeart/2005/8/layout/hierarchy1"/>
    <dgm:cxn modelId="{0DEA00B5-5E51-40E6-9D1A-CF60BD832B41}" type="presParOf" srcId="{DD09F80D-8317-42DB-8071-C9BD7FEC5898}" destId="{A4F3D3EA-088B-4BB3-A56A-45EC6930B8D8}" srcOrd="1" destOrd="0" presId="urn:microsoft.com/office/officeart/2005/8/layout/hierarchy1"/>
    <dgm:cxn modelId="{D57306AF-5550-4B49-A7F5-2C042B8A3DC7}" type="presParOf" srcId="{46010F2F-F3AA-4827-82AA-DBD49BB091B9}" destId="{9ED9A3D5-7483-44D6-8B9A-F052F735B6FF}" srcOrd="4" destOrd="0" presId="urn:microsoft.com/office/officeart/2005/8/layout/hierarchy1"/>
    <dgm:cxn modelId="{B1DA95A5-C7E2-4ACC-80DA-8ECFCD310C3D}" type="presParOf" srcId="{46010F2F-F3AA-4827-82AA-DBD49BB091B9}" destId="{3B84C621-3261-42D5-A1FE-7B627E6F879C}" srcOrd="5" destOrd="0" presId="urn:microsoft.com/office/officeart/2005/8/layout/hierarchy1"/>
    <dgm:cxn modelId="{6B414628-4DB4-4052-A84F-2BF9382689F9}" type="presParOf" srcId="{3B84C621-3261-42D5-A1FE-7B627E6F879C}" destId="{712EB5BF-FA25-43DF-B104-A1A50F50D8BE}" srcOrd="0" destOrd="0" presId="urn:microsoft.com/office/officeart/2005/8/layout/hierarchy1"/>
    <dgm:cxn modelId="{8317F413-97E2-4133-8C8E-4AD1287C0E4D}" type="presParOf" srcId="{712EB5BF-FA25-43DF-B104-A1A50F50D8BE}" destId="{D0B0F04B-DCD8-4079-9CC0-672E71EA0F4B}" srcOrd="0" destOrd="0" presId="urn:microsoft.com/office/officeart/2005/8/layout/hierarchy1"/>
    <dgm:cxn modelId="{B304E36F-2D44-45E4-B324-619A4D8812C5}" type="presParOf" srcId="{712EB5BF-FA25-43DF-B104-A1A50F50D8BE}" destId="{582A64B4-2E0A-467D-B79D-70C881CFBEEF}" srcOrd="1" destOrd="0" presId="urn:microsoft.com/office/officeart/2005/8/layout/hierarchy1"/>
    <dgm:cxn modelId="{002EA6B0-7F06-4C78-BC79-38720FE35377}" type="presParOf" srcId="{3B84C621-3261-42D5-A1FE-7B627E6F879C}" destId="{97161E1A-C8E5-4D95-9809-71E7F0372593}" srcOrd="1" destOrd="0" presId="urn:microsoft.com/office/officeart/2005/8/layout/hierarchy1"/>
    <dgm:cxn modelId="{B186DAF8-5E92-472E-9414-1B487C772A19}" type="presParOf" srcId="{46010F2F-F3AA-4827-82AA-DBD49BB091B9}" destId="{678BFC7E-9FDA-4E6E-B028-B274FFD9BD9B}" srcOrd="6" destOrd="0" presId="urn:microsoft.com/office/officeart/2005/8/layout/hierarchy1"/>
    <dgm:cxn modelId="{5A1BBC21-BBE8-42BC-BB22-78F3B4D21146}" type="presParOf" srcId="{46010F2F-F3AA-4827-82AA-DBD49BB091B9}" destId="{751F02A9-2314-4818-8AD1-6BA52381B791}" srcOrd="7" destOrd="0" presId="urn:microsoft.com/office/officeart/2005/8/layout/hierarchy1"/>
    <dgm:cxn modelId="{EC829B88-06FE-4FC2-9A30-9A30E6266E67}" type="presParOf" srcId="{751F02A9-2314-4818-8AD1-6BA52381B791}" destId="{A3BC93A4-2C1E-4555-BA3D-10A5B66357DA}" srcOrd="0" destOrd="0" presId="urn:microsoft.com/office/officeart/2005/8/layout/hierarchy1"/>
    <dgm:cxn modelId="{FA031ECE-60B1-4DA8-A83E-3DCA695FDEDD}" type="presParOf" srcId="{A3BC93A4-2C1E-4555-BA3D-10A5B66357DA}" destId="{111B6C3A-8571-457E-813B-3CF409068833}" srcOrd="0" destOrd="0" presId="urn:microsoft.com/office/officeart/2005/8/layout/hierarchy1"/>
    <dgm:cxn modelId="{E8180F82-D22B-4042-9F27-64E4EEEBBD98}" type="presParOf" srcId="{A3BC93A4-2C1E-4555-BA3D-10A5B66357DA}" destId="{35D457BE-1D0B-4184-898C-442974172991}" srcOrd="1" destOrd="0" presId="urn:microsoft.com/office/officeart/2005/8/layout/hierarchy1"/>
    <dgm:cxn modelId="{8B3E311A-0958-4FC0-AD49-5FBB9CCB1492}" type="presParOf" srcId="{751F02A9-2314-4818-8AD1-6BA52381B791}" destId="{BA8E30D2-1E8F-46D2-A963-14DDBEBBDEE8}" srcOrd="1" destOrd="0" presId="urn:microsoft.com/office/officeart/2005/8/layout/hierarchy1"/>
  </dgm:cxnLst>
  <dgm:bg/>
  <dgm:whole/>
</dgm:dataModel>
</file>

<file path=ppt/diagrams/data2.xml><?xml version="1.0" encoding="utf-8"?>
<dgm:dataModel xmlns:dgm="http://schemas.openxmlformats.org/drawingml/2006/diagram" xmlns:a="http://schemas.openxmlformats.org/drawingml/2006/main">
  <dgm:ptLst>
    <dgm:pt modelId="{5624E130-3E90-4FC7-8306-A8FCEC541D89}" type="doc">
      <dgm:prSet loTypeId="urn:microsoft.com/office/officeart/2005/8/layout/list1" loCatId="list" qsTypeId="urn:microsoft.com/office/officeart/2005/8/quickstyle/simple3" qsCatId="simple" csTypeId="urn:microsoft.com/office/officeart/2005/8/colors/accent1_2" csCatId="accent1" phldr="1"/>
      <dgm:spPr/>
      <dgm:t>
        <a:bodyPr/>
        <a:lstStyle/>
        <a:p>
          <a:pPr rtl="1"/>
          <a:endParaRPr lang="he-IL"/>
        </a:p>
      </dgm:t>
    </dgm:pt>
    <dgm:pt modelId="{93C03244-5EB7-4BF6-9674-FEDABBE6495D}">
      <dgm:prSet phldrT="[טקסט]"/>
      <dgm:spPr/>
      <dgm:t>
        <a:bodyPr/>
        <a:lstStyle/>
        <a:p>
          <a:pPr rtl="1"/>
          <a:r>
            <a:rPr lang="he-IL" dirty="0" smtClean="0"/>
            <a:t>דטרמיניזם טכנולוגי</a:t>
          </a:r>
          <a:endParaRPr lang="he-IL" dirty="0"/>
        </a:p>
      </dgm:t>
    </dgm:pt>
    <dgm:pt modelId="{E8C72C5F-9F37-40AE-88B6-DC738362EC9D}" type="parTrans" cxnId="{E637DA4D-1E02-4BAC-B5D3-42EEDD2C1D52}">
      <dgm:prSet/>
      <dgm:spPr/>
      <dgm:t>
        <a:bodyPr/>
        <a:lstStyle/>
        <a:p>
          <a:pPr rtl="1"/>
          <a:endParaRPr lang="he-IL"/>
        </a:p>
      </dgm:t>
    </dgm:pt>
    <dgm:pt modelId="{7D30FD6E-C2FA-4041-B3F0-C19953456E34}" type="sibTrans" cxnId="{E637DA4D-1E02-4BAC-B5D3-42EEDD2C1D52}">
      <dgm:prSet/>
      <dgm:spPr/>
      <dgm:t>
        <a:bodyPr/>
        <a:lstStyle/>
        <a:p>
          <a:pPr rtl="1"/>
          <a:endParaRPr lang="he-IL"/>
        </a:p>
      </dgm:t>
    </dgm:pt>
    <dgm:pt modelId="{533D3C6F-2F7F-4370-BDA6-6FAD8E23715D}">
      <dgm:prSet phldrT="[טקסט]"/>
      <dgm:spPr/>
      <dgm:t>
        <a:bodyPr/>
        <a:lstStyle/>
        <a:p>
          <a:pPr rtl="1"/>
          <a:r>
            <a:rPr lang="he-IL" dirty="0" smtClean="0"/>
            <a:t>הבניה חברתית של המציאות (</a:t>
          </a:r>
          <a:r>
            <a:rPr lang="en-US" dirty="0" smtClean="0"/>
            <a:t>SCOT</a:t>
          </a:r>
          <a:r>
            <a:rPr lang="he-IL" dirty="0" smtClean="0"/>
            <a:t>)</a:t>
          </a:r>
          <a:endParaRPr lang="he-IL" dirty="0"/>
        </a:p>
      </dgm:t>
    </dgm:pt>
    <dgm:pt modelId="{638E6EF4-0450-46AD-9799-C9E24BFABEBB}" type="parTrans" cxnId="{95C2EF9C-A5F1-4D20-95EC-584F174ACD91}">
      <dgm:prSet/>
      <dgm:spPr/>
      <dgm:t>
        <a:bodyPr/>
        <a:lstStyle/>
        <a:p>
          <a:pPr rtl="1"/>
          <a:endParaRPr lang="he-IL"/>
        </a:p>
      </dgm:t>
    </dgm:pt>
    <dgm:pt modelId="{1EA5039D-C313-4101-8452-F74667ADAB78}" type="sibTrans" cxnId="{95C2EF9C-A5F1-4D20-95EC-584F174ACD91}">
      <dgm:prSet/>
      <dgm:spPr/>
      <dgm:t>
        <a:bodyPr/>
        <a:lstStyle/>
        <a:p>
          <a:pPr rtl="1"/>
          <a:endParaRPr lang="he-IL"/>
        </a:p>
      </dgm:t>
    </dgm:pt>
    <dgm:pt modelId="{C83067D4-3B78-464B-A1A0-A5BD5A1C0696}">
      <dgm:prSet phldrT="[טקסט]"/>
      <dgm:spPr/>
      <dgm:t>
        <a:bodyPr/>
        <a:lstStyle/>
        <a:p>
          <a:pPr rtl="1"/>
          <a:r>
            <a:rPr lang="he-IL" dirty="0" smtClean="0"/>
            <a:t>תיאוריית רשת השחקנים (</a:t>
          </a:r>
          <a:r>
            <a:rPr lang="en-US" dirty="0" smtClean="0"/>
            <a:t>Actor- Network</a:t>
          </a:r>
          <a:r>
            <a:rPr lang="he-IL" dirty="0" smtClean="0"/>
            <a:t>)</a:t>
          </a:r>
          <a:endParaRPr lang="he-IL" dirty="0"/>
        </a:p>
      </dgm:t>
    </dgm:pt>
    <dgm:pt modelId="{CB682285-D766-4DAE-B7ED-8691D3E8BE7F}" type="parTrans" cxnId="{862E8CD7-6D59-4B50-B909-E7FC27884230}">
      <dgm:prSet/>
      <dgm:spPr/>
      <dgm:t>
        <a:bodyPr/>
        <a:lstStyle/>
        <a:p>
          <a:pPr rtl="1"/>
          <a:endParaRPr lang="he-IL"/>
        </a:p>
      </dgm:t>
    </dgm:pt>
    <dgm:pt modelId="{3AC904CB-039B-4D52-9FE4-A1E5AB76BD21}" type="sibTrans" cxnId="{862E8CD7-6D59-4B50-B909-E7FC27884230}">
      <dgm:prSet/>
      <dgm:spPr/>
      <dgm:t>
        <a:bodyPr/>
        <a:lstStyle/>
        <a:p>
          <a:pPr rtl="1"/>
          <a:endParaRPr lang="he-IL"/>
        </a:p>
      </dgm:t>
    </dgm:pt>
    <dgm:pt modelId="{0AA174BB-61C4-4168-9203-F48957694724}">
      <dgm:prSet/>
      <dgm:spPr/>
      <dgm:t>
        <a:bodyPr/>
        <a:lstStyle/>
        <a:p>
          <a:pPr rtl="1"/>
          <a:r>
            <a:rPr lang="he-IL" dirty="0" smtClean="0"/>
            <a:t>הטכנולוגיה מכתיבה את אופן הפעולה של החברה</a:t>
          </a:r>
          <a:endParaRPr lang="he-IL" dirty="0"/>
        </a:p>
      </dgm:t>
    </dgm:pt>
    <dgm:pt modelId="{BC4F24BE-CF02-40FC-B16A-8A8589DC60EC}" type="parTrans" cxnId="{8095A2C8-2E5F-47D8-8B17-252177BC8BED}">
      <dgm:prSet/>
      <dgm:spPr/>
      <dgm:t>
        <a:bodyPr/>
        <a:lstStyle/>
        <a:p>
          <a:pPr rtl="1"/>
          <a:endParaRPr lang="he-IL"/>
        </a:p>
      </dgm:t>
    </dgm:pt>
    <dgm:pt modelId="{13CC335D-A3D9-4724-954F-62B49B44F0EB}" type="sibTrans" cxnId="{8095A2C8-2E5F-47D8-8B17-252177BC8BED}">
      <dgm:prSet/>
      <dgm:spPr/>
      <dgm:t>
        <a:bodyPr/>
        <a:lstStyle/>
        <a:p>
          <a:pPr rtl="1"/>
          <a:endParaRPr lang="he-IL"/>
        </a:p>
      </dgm:t>
    </dgm:pt>
    <dgm:pt modelId="{2B36915C-2255-4127-AEBA-78F42E7ED912}">
      <dgm:prSet/>
      <dgm:spPr/>
      <dgm:t>
        <a:bodyPr/>
        <a:lstStyle/>
        <a:p>
          <a:pPr rtl="1"/>
          <a:r>
            <a:rPr lang="he-IL" dirty="0" smtClean="0"/>
            <a:t>החברה מבנה את האופן בו אנו משתמשים בטכנולוגיה</a:t>
          </a:r>
          <a:endParaRPr lang="he-IL" dirty="0"/>
        </a:p>
      </dgm:t>
    </dgm:pt>
    <dgm:pt modelId="{D6F8EC51-D29B-4B9D-BC44-127308FFE64B}" type="parTrans" cxnId="{EB5BCE62-3851-4569-8496-7AD227FAD708}">
      <dgm:prSet/>
      <dgm:spPr/>
      <dgm:t>
        <a:bodyPr/>
        <a:lstStyle/>
        <a:p>
          <a:pPr rtl="1"/>
          <a:endParaRPr lang="he-IL"/>
        </a:p>
      </dgm:t>
    </dgm:pt>
    <dgm:pt modelId="{359331C5-E4BA-45C6-8650-ECE433F20104}" type="sibTrans" cxnId="{EB5BCE62-3851-4569-8496-7AD227FAD708}">
      <dgm:prSet/>
      <dgm:spPr/>
      <dgm:t>
        <a:bodyPr/>
        <a:lstStyle/>
        <a:p>
          <a:pPr rtl="1"/>
          <a:endParaRPr lang="he-IL"/>
        </a:p>
      </dgm:t>
    </dgm:pt>
    <dgm:pt modelId="{F4FA8ADF-3C51-4505-A13A-943F160244D6}">
      <dgm:prSet/>
      <dgm:spPr/>
      <dgm:t>
        <a:bodyPr/>
        <a:lstStyle/>
        <a:p>
          <a:pPr rtl="1"/>
          <a:r>
            <a:rPr lang="he-IL" dirty="0" smtClean="0"/>
            <a:t>אנשים ומערכות טכנולוגיות הם שחקנים שווי- מעמד בשדה החברתי</a:t>
          </a:r>
          <a:endParaRPr lang="he-IL" dirty="0"/>
        </a:p>
      </dgm:t>
    </dgm:pt>
    <dgm:pt modelId="{DE1F7FFE-F745-43A9-9841-69268447E808}" type="parTrans" cxnId="{436B3635-FF52-4A16-9204-8CF0BAD3440B}">
      <dgm:prSet/>
      <dgm:spPr/>
      <dgm:t>
        <a:bodyPr/>
        <a:lstStyle/>
        <a:p>
          <a:pPr rtl="1"/>
          <a:endParaRPr lang="he-IL"/>
        </a:p>
      </dgm:t>
    </dgm:pt>
    <dgm:pt modelId="{DF34300C-8F25-4ADB-A0AE-FC8D0B6FDB0D}" type="sibTrans" cxnId="{436B3635-FF52-4A16-9204-8CF0BAD3440B}">
      <dgm:prSet/>
      <dgm:spPr/>
      <dgm:t>
        <a:bodyPr/>
        <a:lstStyle/>
        <a:p>
          <a:pPr rtl="1"/>
          <a:endParaRPr lang="he-IL"/>
        </a:p>
      </dgm:t>
    </dgm:pt>
    <dgm:pt modelId="{EC4A92A6-BFFD-41D0-8D76-4A93CB42C5E1}" type="pres">
      <dgm:prSet presAssocID="{5624E130-3E90-4FC7-8306-A8FCEC541D89}" presName="linear" presStyleCnt="0">
        <dgm:presLayoutVars>
          <dgm:dir/>
          <dgm:animLvl val="lvl"/>
          <dgm:resizeHandles val="exact"/>
        </dgm:presLayoutVars>
      </dgm:prSet>
      <dgm:spPr/>
    </dgm:pt>
    <dgm:pt modelId="{AB801FBB-DB82-48E1-874A-7834E58ED40E}" type="pres">
      <dgm:prSet presAssocID="{93C03244-5EB7-4BF6-9674-FEDABBE6495D}" presName="parentLin" presStyleCnt="0"/>
      <dgm:spPr/>
    </dgm:pt>
    <dgm:pt modelId="{EEBD9816-6223-4E1E-ACF6-A5F3B880ED07}" type="pres">
      <dgm:prSet presAssocID="{93C03244-5EB7-4BF6-9674-FEDABBE6495D}" presName="parentLeftMargin" presStyleLbl="node1" presStyleIdx="0" presStyleCnt="3"/>
      <dgm:spPr/>
    </dgm:pt>
    <dgm:pt modelId="{FFDD2D62-C4FC-4808-A03A-F987BFC352FA}" type="pres">
      <dgm:prSet presAssocID="{93C03244-5EB7-4BF6-9674-FEDABBE6495D}" presName="parentText" presStyleLbl="node1" presStyleIdx="0" presStyleCnt="3">
        <dgm:presLayoutVars>
          <dgm:chMax val="0"/>
          <dgm:bulletEnabled val="1"/>
        </dgm:presLayoutVars>
      </dgm:prSet>
      <dgm:spPr/>
    </dgm:pt>
    <dgm:pt modelId="{19B8CC06-53C7-4F38-ABDF-7E3E8126B2F3}" type="pres">
      <dgm:prSet presAssocID="{93C03244-5EB7-4BF6-9674-FEDABBE6495D}" presName="negativeSpace" presStyleCnt="0"/>
      <dgm:spPr/>
    </dgm:pt>
    <dgm:pt modelId="{272C5190-2148-4FD2-94F4-D33B58C983E1}" type="pres">
      <dgm:prSet presAssocID="{93C03244-5EB7-4BF6-9674-FEDABBE6495D}" presName="childText" presStyleLbl="conFgAcc1" presStyleIdx="0" presStyleCnt="3">
        <dgm:presLayoutVars>
          <dgm:bulletEnabled val="1"/>
        </dgm:presLayoutVars>
      </dgm:prSet>
      <dgm:spPr/>
      <dgm:t>
        <a:bodyPr/>
        <a:lstStyle/>
        <a:p>
          <a:pPr rtl="1"/>
          <a:endParaRPr lang="he-IL"/>
        </a:p>
      </dgm:t>
    </dgm:pt>
    <dgm:pt modelId="{076C93E7-00F4-452E-A5C8-995A87CA2964}" type="pres">
      <dgm:prSet presAssocID="{7D30FD6E-C2FA-4041-B3F0-C19953456E34}" presName="spaceBetweenRectangles" presStyleCnt="0"/>
      <dgm:spPr/>
    </dgm:pt>
    <dgm:pt modelId="{BF4CF97B-826D-4F1C-A56E-A88DAC7E3F52}" type="pres">
      <dgm:prSet presAssocID="{533D3C6F-2F7F-4370-BDA6-6FAD8E23715D}" presName="parentLin" presStyleCnt="0"/>
      <dgm:spPr/>
    </dgm:pt>
    <dgm:pt modelId="{A781CF68-DE77-4149-B6EF-5F52B1FD187F}" type="pres">
      <dgm:prSet presAssocID="{533D3C6F-2F7F-4370-BDA6-6FAD8E23715D}" presName="parentLeftMargin" presStyleLbl="node1" presStyleIdx="0" presStyleCnt="3"/>
      <dgm:spPr/>
    </dgm:pt>
    <dgm:pt modelId="{B16C192C-1F98-447F-85A1-410A0A83F8CF}" type="pres">
      <dgm:prSet presAssocID="{533D3C6F-2F7F-4370-BDA6-6FAD8E23715D}" presName="parentText" presStyleLbl="node1" presStyleIdx="1" presStyleCnt="3">
        <dgm:presLayoutVars>
          <dgm:chMax val="0"/>
          <dgm:bulletEnabled val="1"/>
        </dgm:presLayoutVars>
      </dgm:prSet>
      <dgm:spPr/>
      <dgm:t>
        <a:bodyPr/>
        <a:lstStyle/>
        <a:p>
          <a:pPr rtl="1"/>
          <a:endParaRPr lang="he-IL"/>
        </a:p>
      </dgm:t>
    </dgm:pt>
    <dgm:pt modelId="{743944CA-C3A5-4A25-8DAD-8F9AA428B40E}" type="pres">
      <dgm:prSet presAssocID="{533D3C6F-2F7F-4370-BDA6-6FAD8E23715D}" presName="negativeSpace" presStyleCnt="0"/>
      <dgm:spPr/>
    </dgm:pt>
    <dgm:pt modelId="{8D52C062-1067-4902-9B11-F0EB13DA2E16}" type="pres">
      <dgm:prSet presAssocID="{533D3C6F-2F7F-4370-BDA6-6FAD8E23715D}" presName="childText" presStyleLbl="conFgAcc1" presStyleIdx="1" presStyleCnt="3">
        <dgm:presLayoutVars>
          <dgm:bulletEnabled val="1"/>
        </dgm:presLayoutVars>
      </dgm:prSet>
      <dgm:spPr/>
    </dgm:pt>
    <dgm:pt modelId="{856A86BF-E853-48BC-A35C-683F50291ABF}" type="pres">
      <dgm:prSet presAssocID="{1EA5039D-C313-4101-8452-F74667ADAB78}" presName="spaceBetweenRectangles" presStyleCnt="0"/>
      <dgm:spPr/>
    </dgm:pt>
    <dgm:pt modelId="{F0AC7A74-7218-43B8-B367-B23AC434A184}" type="pres">
      <dgm:prSet presAssocID="{C83067D4-3B78-464B-A1A0-A5BD5A1C0696}" presName="parentLin" presStyleCnt="0"/>
      <dgm:spPr/>
    </dgm:pt>
    <dgm:pt modelId="{CD71E076-A096-44B3-ADE8-322698202585}" type="pres">
      <dgm:prSet presAssocID="{C83067D4-3B78-464B-A1A0-A5BD5A1C0696}" presName="parentLeftMargin" presStyleLbl="node1" presStyleIdx="1" presStyleCnt="3"/>
      <dgm:spPr/>
    </dgm:pt>
    <dgm:pt modelId="{F5D78B62-FDA6-4BA0-AA7E-A1FCBA62A723}" type="pres">
      <dgm:prSet presAssocID="{C83067D4-3B78-464B-A1A0-A5BD5A1C0696}" presName="parentText" presStyleLbl="node1" presStyleIdx="2" presStyleCnt="3">
        <dgm:presLayoutVars>
          <dgm:chMax val="0"/>
          <dgm:bulletEnabled val="1"/>
        </dgm:presLayoutVars>
      </dgm:prSet>
      <dgm:spPr/>
      <dgm:t>
        <a:bodyPr/>
        <a:lstStyle/>
        <a:p>
          <a:pPr rtl="1"/>
          <a:endParaRPr lang="he-IL"/>
        </a:p>
      </dgm:t>
    </dgm:pt>
    <dgm:pt modelId="{FC1F9466-62C3-4607-9EEC-5CFAE0D704FC}" type="pres">
      <dgm:prSet presAssocID="{C83067D4-3B78-464B-A1A0-A5BD5A1C0696}" presName="negativeSpace" presStyleCnt="0"/>
      <dgm:spPr/>
    </dgm:pt>
    <dgm:pt modelId="{8457BBD1-DA63-4199-B136-0E796B611E50}" type="pres">
      <dgm:prSet presAssocID="{C83067D4-3B78-464B-A1A0-A5BD5A1C0696}" presName="childText" presStyleLbl="conFgAcc1" presStyleIdx="2" presStyleCnt="3">
        <dgm:presLayoutVars>
          <dgm:bulletEnabled val="1"/>
        </dgm:presLayoutVars>
      </dgm:prSet>
      <dgm:spPr/>
    </dgm:pt>
  </dgm:ptLst>
  <dgm:cxnLst>
    <dgm:cxn modelId="{ABB7801E-D957-484F-9C70-A75F7CB12108}" type="presOf" srcId="{533D3C6F-2F7F-4370-BDA6-6FAD8E23715D}" destId="{B16C192C-1F98-447F-85A1-410A0A83F8CF}" srcOrd="1" destOrd="0" presId="urn:microsoft.com/office/officeart/2005/8/layout/list1"/>
    <dgm:cxn modelId="{1E1FC9C4-2F1B-468B-9326-DF26C6BA91DC}" type="presOf" srcId="{533D3C6F-2F7F-4370-BDA6-6FAD8E23715D}" destId="{A781CF68-DE77-4149-B6EF-5F52B1FD187F}" srcOrd="0" destOrd="0" presId="urn:microsoft.com/office/officeart/2005/8/layout/list1"/>
    <dgm:cxn modelId="{52F8B6F0-D407-4888-BA06-78467DBF822A}" type="presOf" srcId="{5624E130-3E90-4FC7-8306-A8FCEC541D89}" destId="{EC4A92A6-BFFD-41D0-8D76-4A93CB42C5E1}" srcOrd="0" destOrd="0" presId="urn:microsoft.com/office/officeart/2005/8/layout/list1"/>
    <dgm:cxn modelId="{61786D7D-67E0-4147-9A9B-A02943DFB6EE}" type="presOf" srcId="{C83067D4-3B78-464B-A1A0-A5BD5A1C0696}" destId="{F5D78B62-FDA6-4BA0-AA7E-A1FCBA62A723}" srcOrd="1" destOrd="0" presId="urn:microsoft.com/office/officeart/2005/8/layout/list1"/>
    <dgm:cxn modelId="{FC5A05D2-2472-4F1B-A0C1-14EB0624B1F0}" type="presOf" srcId="{F4FA8ADF-3C51-4505-A13A-943F160244D6}" destId="{8457BBD1-DA63-4199-B136-0E796B611E50}" srcOrd="0" destOrd="0" presId="urn:microsoft.com/office/officeart/2005/8/layout/list1"/>
    <dgm:cxn modelId="{7836D3D6-086E-49BA-A96C-D18763469C03}" type="presOf" srcId="{93C03244-5EB7-4BF6-9674-FEDABBE6495D}" destId="{EEBD9816-6223-4E1E-ACF6-A5F3B880ED07}" srcOrd="0" destOrd="0" presId="urn:microsoft.com/office/officeart/2005/8/layout/list1"/>
    <dgm:cxn modelId="{EB5BCE62-3851-4569-8496-7AD227FAD708}" srcId="{533D3C6F-2F7F-4370-BDA6-6FAD8E23715D}" destId="{2B36915C-2255-4127-AEBA-78F42E7ED912}" srcOrd="0" destOrd="0" parTransId="{D6F8EC51-D29B-4B9D-BC44-127308FFE64B}" sibTransId="{359331C5-E4BA-45C6-8650-ECE433F20104}"/>
    <dgm:cxn modelId="{95C2EF9C-A5F1-4D20-95EC-584F174ACD91}" srcId="{5624E130-3E90-4FC7-8306-A8FCEC541D89}" destId="{533D3C6F-2F7F-4370-BDA6-6FAD8E23715D}" srcOrd="1" destOrd="0" parTransId="{638E6EF4-0450-46AD-9799-C9E24BFABEBB}" sibTransId="{1EA5039D-C313-4101-8452-F74667ADAB78}"/>
    <dgm:cxn modelId="{0226388C-2998-4742-B356-3A2E862C7486}" type="presOf" srcId="{0AA174BB-61C4-4168-9203-F48957694724}" destId="{272C5190-2148-4FD2-94F4-D33B58C983E1}" srcOrd="0" destOrd="0" presId="urn:microsoft.com/office/officeart/2005/8/layout/list1"/>
    <dgm:cxn modelId="{E4E86A4E-3B1E-4228-B79B-31754C8A92C8}" type="presOf" srcId="{C83067D4-3B78-464B-A1A0-A5BD5A1C0696}" destId="{CD71E076-A096-44B3-ADE8-322698202585}" srcOrd="0" destOrd="0" presId="urn:microsoft.com/office/officeart/2005/8/layout/list1"/>
    <dgm:cxn modelId="{436B3635-FF52-4A16-9204-8CF0BAD3440B}" srcId="{C83067D4-3B78-464B-A1A0-A5BD5A1C0696}" destId="{F4FA8ADF-3C51-4505-A13A-943F160244D6}" srcOrd="0" destOrd="0" parTransId="{DE1F7FFE-F745-43A9-9841-69268447E808}" sibTransId="{DF34300C-8F25-4ADB-A0AE-FC8D0B6FDB0D}"/>
    <dgm:cxn modelId="{8095A2C8-2E5F-47D8-8B17-252177BC8BED}" srcId="{93C03244-5EB7-4BF6-9674-FEDABBE6495D}" destId="{0AA174BB-61C4-4168-9203-F48957694724}" srcOrd="0" destOrd="0" parTransId="{BC4F24BE-CF02-40FC-B16A-8A8589DC60EC}" sibTransId="{13CC335D-A3D9-4724-954F-62B49B44F0EB}"/>
    <dgm:cxn modelId="{B1698463-57EF-438F-9414-DB8AE675B5C2}" type="presOf" srcId="{2B36915C-2255-4127-AEBA-78F42E7ED912}" destId="{8D52C062-1067-4902-9B11-F0EB13DA2E16}" srcOrd="0" destOrd="0" presId="urn:microsoft.com/office/officeart/2005/8/layout/list1"/>
    <dgm:cxn modelId="{862E8CD7-6D59-4B50-B909-E7FC27884230}" srcId="{5624E130-3E90-4FC7-8306-A8FCEC541D89}" destId="{C83067D4-3B78-464B-A1A0-A5BD5A1C0696}" srcOrd="2" destOrd="0" parTransId="{CB682285-D766-4DAE-B7ED-8691D3E8BE7F}" sibTransId="{3AC904CB-039B-4D52-9FE4-A1E5AB76BD21}"/>
    <dgm:cxn modelId="{E637DA4D-1E02-4BAC-B5D3-42EEDD2C1D52}" srcId="{5624E130-3E90-4FC7-8306-A8FCEC541D89}" destId="{93C03244-5EB7-4BF6-9674-FEDABBE6495D}" srcOrd="0" destOrd="0" parTransId="{E8C72C5F-9F37-40AE-88B6-DC738362EC9D}" sibTransId="{7D30FD6E-C2FA-4041-B3F0-C19953456E34}"/>
    <dgm:cxn modelId="{218028D2-E5EA-4B95-A973-8BFA058AFF90}" type="presOf" srcId="{93C03244-5EB7-4BF6-9674-FEDABBE6495D}" destId="{FFDD2D62-C4FC-4808-A03A-F987BFC352FA}" srcOrd="1" destOrd="0" presId="urn:microsoft.com/office/officeart/2005/8/layout/list1"/>
    <dgm:cxn modelId="{ED414C10-F0E9-49B5-A098-4C38AA6C47BF}" type="presParOf" srcId="{EC4A92A6-BFFD-41D0-8D76-4A93CB42C5E1}" destId="{AB801FBB-DB82-48E1-874A-7834E58ED40E}" srcOrd="0" destOrd="0" presId="urn:microsoft.com/office/officeart/2005/8/layout/list1"/>
    <dgm:cxn modelId="{285E60EF-C313-4E36-ADA2-953BAB79F3AC}" type="presParOf" srcId="{AB801FBB-DB82-48E1-874A-7834E58ED40E}" destId="{EEBD9816-6223-4E1E-ACF6-A5F3B880ED07}" srcOrd="0" destOrd="0" presId="urn:microsoft.com/office/officeart/2005/8/layout/list1"/>
    <dgm:cxn modelId="{8D9E7AF9-40B0-4573-99B9-0B39ABE09490}" type="presParOf" srcId="{AB801FBB-DB82-48E1-874A-7834E58ED40E}" destId="{FFDD2D62-C4FC-4808-A03A-F987BFC352FA}" srcOrd="1" destOrd="0" presId="urn:microsoft.com/office/officeart/2005/8/layout/list1"/>
    <dgm:cxn modelId="{A17689F1-61B7-4A09-A90B-2B7F9CDA6454}" type="presParOf" srcId="{EC4A92A6-BFFD-41D0-8D76-4A93CB42C5E1}" destId="{19B8CC06-53C7-4F38-ABDF-7E3E8126B2F3}" srcOrd="1" destOrd="0" presId="urn:microsoft.com/office/officeart/2005/8/layout/list1"/>
    <dgm:cxn modelId="{5206EA70-E7D4-4077-92BB-F35AD2FF5498}" type="presParOf" srcId="{EC4A92A6-BFFD-41D0-8D76-4A93CB42C5E1}" destId="{272C5190-2148-4FD2-94F4-D33B58C983E1}" srcOrd="2" destOrd="0" presId="urn:microsoft.com/office/officeart/2005/8/layout/list1"/>
    <dgm:cxn modelId="{DC9E982A-D353-420C-BF09-B5BC7D480734}" type="presParOf" srcId="{EC4A92A6-BFFD-41D0-8D76-4A93CB42C5E1}" destId="{076C93E7-00F4-452E-A5C8-995A87CA2964}" srcOrd="3" destOrd="0" presId="urn:microsoft.com/office/officeart/2005/8/layout/list1"/>
    <dgm:cxn modelId="{FE76C90E-ACD9-4648-931F-B912DCAF0822}" type="presParOf" srcId="{EC4A92A6-BFFD-41D0-8D76-4A93CB42C5E1}" destId="{BF4CF97B-826D-4F1C-A56E-A88DAC7E3F52}" srcOrd="4" destOrd="0" presId="urn:microsoft.com/office/officeart/2005/8/layout/list1"/>
    <dgm:cxn modelId="{3CC35141-FD92-4FD2-B805-66772267BACD}" type="presParOf" srcId="{BF4CF97B-826D-4F1C-A56E-A88DAC7E3F52}" destId="{A781CF68-DE77-4149-B6EF-5F52B1FD187F}" srcOrd="0" destOrd="0" presId="urn:microsoft.com/office/officeart/2005/8/layout/list1"/>
    <dgm:cxn modelId="{2ABE01D3-62DC-41B0-87A0-E7C536E78BC3}" type="presParOf" srcId="{BF4CF97B-826D-4F1C-A56E-A88DAC7E3F52}" destId="{B16C192C-1F98-447F-85A1-410A0A83F8CF}" srcOrd="1" destOrd="0" presId="urn:microsoft.com/office/officeart/2005/8/layout/list1"/>
    <dgm:cxn modelId="{29FB204A-4F4A-4DEF-99A5-A0CF799D2819}" type="presParOf" srcId="{EC4A92A6-BFFD-41D0-8D76-4A93CB42C5E1}" destId="{743944CA-C3A5-4A25-8DAD-8F9AA428B40E}" srcOrd="5" destOrd="0" presId="urn:microsoft.com/office/officeart/2005/8/layout/list1"/>
    <dgm:cxn modelId="{8EE1F09B-F085-4BD1-A325-C09E62108CA9}" type="presParOf" srcId="{EC4A92A6-BFFD-41D0-8D76-4A93CB42C5E1}" destId="{8D52C062-1067-4902-9B11-F0EB13DA2E16}" srcOrd="6" destOrd="0" presId="urn:microsoft.com/office/officeart/2005/8/layout/list1"/>
    <dgm:cxn modelId="{35CCA77A-1CE4-41B3-86A6-7C0145FA8A53}" type="presParOf" srcId="{EC4A92A6-BFFD-41D0-8D76-4A93CB42C5E1}" destId="{856A86BF-E853-48BC-A35C-683F50291ABF}" srcOrd="7" destOrd="0" presId="urn:microsoft.com/office/officeart/2005/8/layout/list1"/>
    <dgm:cxn modelId="{7791DADE-3651-4A27-B33F-2CBBC94D1D5E}" type="presParOf" srcId="{EC4A92A6-BFFD-41D0-8D76-4A93CB42C5E1}" destId="{F0AC7A74-7218-43B8-B367-B23AC434A184}" srcOrd="8" destOrd="0" presId="urn:microsoft.com/office/officeart/2005/8/layout/list1"/>
    <dgm:cxn modelId="{1A0E80C8-C9E3-4029-A5B4-C97632E00A38}" type="presParOf" srcId="{F0AC7A74-7218-43B8-B367-B23AC434A184}" destId="{CD71E076-A096-44B3-ADE8-322698202585}" srcOrd="0" destOrd="0" presId="urn:microsoft.com/office/officeart/2005/8/layout/list1"/>
    <dgm:cxn modelId="{45B54425-1108-4CA9-A29B-F88170059762}" type="presParOf" srcId="{F0AC7A74-7218-43B8-B367-B23AC434A184}" destId="{F5D78B62-FDA6-4BA0-AA7E-A1FCBA62A723}" srcOrd="1" destOrd="0" presId="urn:microsoft.com/office/officeart/2005/8/layout/list1"/>
    <dgm:cxn modelId="{432961B6-DFF6-491B-A190-4B9AE5BA3737}" type="presParOf" srcId="{EC4A92A6-BFFD-41D0-8D76-4A93CB42C5E1}" destId="{FC1F9466-62C3-4607-9EEC-5CFAE0D704FC}" srcOrd="9" destOrd="0" presId="urn:microsoft.com/office/officeart/2005/8/layout/list1"/>
    <dgm:cxn modelId="{C04ECB7D-BF6F-410C-BA57-BC6FC6708AAB}" type="presParOf" srcId="{EC4A92A6-BFFD-41D0-8D76-4A93CB42C5E1}" destId="{8457BBD1-DA63-4199-B136-0E796B611E50}" srcOrd="10" destOrd="0" presId="urn:microsoft.com/office/officeart/2005/8/layout/list1"/>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214A0DF6-3536-48D6-A35C-A3A87BB80967}" type="datetimeFigureOut">
              <a:rPr lang="he-IL" smtClean="0"/>
              <a:t>ח'/חשון/תש"ע</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he-IL"/>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FDC3B3AB-7393-4895-8FF2-684DDE867105}" type="slidenum">
              <a:rPr lang="he-IL" smtClean="0"/>
              <a:t>‹#›</a:t>
            </a:fld>
            <a:endParaRPr lang="he-IL"/>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FDC3B3AB-7393-4895-8FF2-684DDE867105}" type="slidenum">
              <a:rPr lang="he-IL" smtClean="0"/>
              <a:t>1</a:t>
            </a:fld>
            <a:endParaRPr lang="he-IL"/>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sp>
        <p:nvSpPr>
          <p:cNvPr id="10" name="משולש ישר-זווית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כותרת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he-IL" smtClean="0"/>
              <a:t>לחץ כדי לערוך סגנון כותרת של תבנית בסיס</a:t>
            </a:r>
            <a:endParaRPr kumimoji="0" lang="en-US"/>
          </a:p>
        </p:txBody>
      </p:sp>
      <p:sp>
        <p:nvSpPr>
          <p:cNvPr id="17" name="כותרת משנה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he-IL" smtClean="0"/>
              <a:t>לחץ כדי לערוך סגנון כותרת משנה של תבנית בסיס</a:t>
            </a:r>
            <a:endParaRPr kumimoji="0" lang="en-US"/>
          </a:p>
        </p:txBody>
      </p:sp>
      <p:grpSp>
        <p:nvGrpSpPr>
          <p:cNvPr id="2" name="קבוצה 1"/>
          <p:cNvGrpSpPr/>
          <p:nvPr/>
        </p:nvGrpSpPr>
        <p:grpSpPr>
          <a:xfrm>
            <a:off x="-3765" y="4953000"/>
            <a:ext cx="9147765" cy="1912088"/>
            <a:chOff x="-3765" y="4832896"/>
            <a:chExt cx="9147765" cy="2032192"/>
          </a:xfrm>
        </p:grpSpPr>
        <p:sp>
          <p:nvSpPr>
            <p:cNvPr id="7" name="צורה חופשית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צורה חופשית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צורה חופשית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מחבר ישר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מציין מיקום של תאריך 29"/>
          <p:cNvSpPr>
            <a:spLocks noGrp="1"/>
          </p:cNvSpPr>
          <p:nvPr>
            <p:ph type="dt" sz="half" idx="10"/>
          </p:nvPr>
        </p:nvSpPr>
        <p:spPr/>
        <p:txBody>
          <a:bodyPr/>
          <a:lstStyle>
            <a:lvl1pPr>
              <a:defRPr>
                <a:solidFill>
                  <a:srgbClr val="FFFFFF"/>
                </a:solidFill>
              </a:defRPr>
            </a:lvl1pPr>
            <a:extLst/>
          </a:lstStyle>
          <a:p>
            <a:fld id="{DD63DC7B-7BA0-4D7A-B6C6-A6D3E5E86F4B}" type="datetimeFigureOut">
              <a:rPr lang="he-IL" smtClean="0"/>
              <a:pPr/>
              <a:t>ח'/חשון/תש"ע</a:t>
            </a:fld>
            <a:endParaRPr lang="he-IL"/>
          </a:p>
        </p:txBody>
      </p:sp>
      <p:sp>
        <p:nvSpPr>
          <p:cNvPr id="19" name="מציין מיקום של כותרת תחתונה 18"/>
          <p:cNvSpPr>
            <a:spLocks noGrp="1"/>
          </p:cNvSpPr>
          <p:nvPr>
            <p:ph type="ftr" sz="quarter" idx="11"/>
          </p:nvPr>
        </p:nvSpPr>
        <p:spPr/>
        <p:txBody>
          <a:bodyPr/>
          <a:lstStyle>
            <a:lvl1pPr>
              <a:defRPr>
                <a:solidFill>
                  <a:schemeClr val="accent1">
                    <a:tint val="20000"/>
                  </a:schemeClr>
                </a:solidFill>
              </a:defRPr>
            </a:lvl1pPr>
            <a:extLst/>
          </a:lstStyle>
          <a:p>
            <a:endParaRPr lang="he-IL"/>
          </a:p>
        </p:txBody>
      </p:sp>
      <p:sp>
        <p:nvSpPr>
          <p:cNvPr id="27" name="מציין מיקום של מספר שקופית 26"/>
          <p:cNvSpPr>
            <a:spLocks noGrp="1"/>
          </p:cNvSpPr>
          <p:nvPr>
            <p:ph type="sldNum" sz="quarter" idx="12"/>
          </p:nvPr>
        </p:nvSpPr>
        <p:spPr/>
        <p:txBody>
          <a:bodyPr/>
          <a:lstStyle>
            <a:lvl1pPr>
              <a:defRPr>
                <a:solidFill>
                  <a:srgbClr val="FFFFFF"/>
                </a:solidFill>
              </a:defRPr>
            </a:lvl1pPr>
            <a:extLst/>
          </a:lstStyle>
          <a:p>
            <a:fld id="{621D4F7C-11ED-498D-801B-FE97DF96AAC8}"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extLs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457200" y="1481329"/>
            <a:ext cx="8229600" cy="4386071"/>
          </a:xfrm>
        </p:spPr>
        <p:txBody>
          <a:bodyPr vert="eaVert"/>
          <a:lstStyle>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extLst/>
          </a:lstStyle>
          <a:p>
            <a:fld id="{DD63DC7B-7BA0-4D7A-B6C6-A6D3E5E86F4B}" type="datetimeFigureOut">
              <a:rPr lang="he-IL" smtClean="0"/>
              <a:pPr/>
              <a:t>ח'/חשון/תש"ע</a:t>
            </a:fld>
            <a:endParaRPr lang="he-IL"/>
          </a:p>
        </p:txBody>
      </p:sp>
      <p:sp>
        <p:nvSpPr>
          <p:cNvPr id="5" name="מציין מיקום של כותרת תחתונה 4"/>
          <p:cNvSpPr>
            <a:spLocks noGrp="1"/>
          </p:cNvSpPr>
          <p:nvPr>
            <p:ph type="ftr" sz="quarter" idx="11"/>
          </p:nvPr>
        </p:nvSpPr>
        <p:spPr/>
        <p:txBody>
          <a:bodyPr/>
          <a:lstStyle>
            <a:extLst/>
          </a:lstStyle>
          <a:p>
            <a:endParaRPr lang="he-IL"/>
          </a:p>
        </p:txBody>
      </p:sp>
      <p:sp>
        <p:nvSpPr>
          <p:cNvPr id="6" name="מציין מיקום של מספר שקופית 5"/>
          <p:cNvSpPr>
            <a:spLocks noGrp="1"/>
          </p:cNvSpPr>
          <p:nvPr>
            <p:ph type="sldNum" sz="quarter" idx="12"/>
          </p:nvPr>
        </p:nvSpPr>
        <p:spPr/>
        <p:txBody>
          <a:bodyPr/>
          <a:lstStyle>
            <a:extLst/>
          </a:lstStyle>
          <a:p>
            <a:fld id="{621D4F7C-11ED-498D-801B-FE97DF96AAC8}"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844013" y="274640"/>
            <a:ext cx="1777470" cy="5592761"/>
          </a:xfrm>
        </p:spPr>
        <p:txBody>
          <a:bodyPr vert="eaVert"/>
          <a:lstStyle>
            <a:extLst/>
          </a:lstStyle>
          <a:p>
            <a:r>
              <a:rPr kumimoji="0" lang="he-IL" smtClean="0"/>
              <a:t>לחץ כדי לערוך סגנון כותרת של תבנית בסיס</a:t>
            </a:r>
            <a:endParaRPr kumimoji="0" lang="en-US"/>
          </a:p>
        </p:txBody>
      </p:sp>
      <p:sp>
        <p:nvSpPr>
          <p:cNvPr id="3" name="מציין מיקום של טקסט אנכי 2"/>
          <p:cNvSpPr>
            <a:spLocks noGrp="1"/>
          </p:cNvSpPr>
          <p:nvPr>
            <p:ph type="body" orient="vert" idx="1"/>
          </p:nvPr>
        </p:nvSpPr>
        <p:spPr>
          <a:xfrm>
            <a:off x="457200" y="274641"/>
            <a:ext cx="6324600" cy="5592760"/>
          </a:xfrm>
        </p:spPr>
        <p:txBody>
          <a:bodyPr vert="eaVert"/>
          <a:lstStyle>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extLst/>
          </a:lstStyle>
          <a:p>
            <a:fld id="{DD63DC7B-7BA0-4D7A-B6C6-A6D3E5E86F4B}" type="datetimeFigureOut">
              <a:rPr lang="he-IL" smtClean="0"/>
              <a:pPr/>
              <a:t>ח'/חשון/תש"ע</a:t>
            </a:fld>
            <a:endParaRPr lang="he-IL"/>
          </a:p>
        </p:txBody>
      </p:sp>
      <p:sp>
        <p:nvSpPr>
          <p:cNvPr id="5" name="מציין מיקום של כותרת תחתונה 4"/>
          <p:cNvSpPr>
            <a:spLocks noGrp="1"/>
          </p:cNvSpPr>
          <p:nvPr>
            <p:ph type="ftr" sz="quarter" idx="11"/>
          </p:nvPr>
        </p:nvSpPr>
        <p:spPr/>
        <p:txBody>
          <a:bodyPr/>
          <a:lstStyle>
            <a:extLst/>
          </a:lstStyle>
          <a:p>
            <a:endParaRPr lang="he-IL"/>
          </a:p>
        </p:txBody>
      </p:sp>
      <p:sp>
        <p:nvSpPr>
          <p:cNvPr id="6" name="מציין מיקום של מספר שקופית 5"/>
          <p:cNvSpPr>
            <a:spLocks noGrp="1"/>
          </p:cNvSpPr>
          <p:nvPr>
            <p:ph type="sldNum" sz="quarter" idx="12"/>
          </p:nvPr>
        </p:nvSpPr>
        <p:spPr/>
        <p:txBody>
          <a:bodyPr/>
          <a:lstStyle>
            <a:extLst/>
          </a:lstStyle>
          <a:p>
            <a:fld id="{621D4F7C-11ED-498D-801B-FE97DF96AAC8}" type="slidenum">
              <a:rPr lang="he-IL" smtClean="0"/>
              <a:pPr/>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lstStyle>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של תאריך 3"/>
          <p:cNvSpPr>
            <a:spLocks noGrp="1"/>
          </p:cNvSpPr>
          <p:nvPr>
            <p:ph type="dt" sz="half" idx="10"/>
          </p:nvPr>
        </p:nvSpPr>
        <p:spPr/>
        <p:txBody>
          <a:bodyPr/>
          <a:lstStyle>
            <a:extLst/>
          </a:lstStyle>
          <a:p>
            <a:fld id="{DD63DC7B-7BA0-4D7A-B6C6-A6D3E5E86F4B}" type="datetimeFigureOut">
              <a:rPr lang="he-IL" smtClean="0"/>
              <a:pPr/>
              <a:t>ח'/חשון/תש"ע</a:t>
            </a:fld>
            <a:endParaRPr lang="he-IL"/>
          </a:p>
        </p:txBody>
      </p:sp>
      <p:sp>
        <p:nvSpPr>
          <p:cNvPr id="5" name="מציין מיקום של כותרת תחתונה 4"/>
          <p:cNvSpPr>
            <a:spLocks noGrp="1"/>
          </p:cNvSpPr>
          <p:nvPr>
            <p:ph type="ftr" sz="quarter" idx="11"/>
          </p:nvPr>
        </p:nvSpPr>
        <p:spPr/>
        <p:txBody>
          <a:bodyPr/>
          <a:lstStyle>
            <a:extLst/>
          </a:lstStyle>
          <a:p>
            <a:endParaRPr lang="he-IL"/>
          </a:p>
        </p:txBody>
      </p:sp>
      <p:sp>
        <p:nvSpPr>
          <p:cNvPr id="6" name="מציין מיקום של מספר שקופית 5"/>
          <p:cNvSpPr>
            <a:spLocks noGrp="1"/>
          </p:cNvSpPr>
          <p:nvPr>
            <p:ph type="sldNum" sz="quarter" idx="12"/>
          </p:nvPr>
        </p:nvSpPr>
        <p:spPr/>
        <p:txBody>
          <a:bodyPr/>
          <a:lstStyle>
            <a:extLst/>
          </a:lstStyle>
          <a:p>
            <a:fld id="{621D4F7C-11ED-498D-801B-FE97DF96AAC8}" type="slidenum">
              <a:rPr lang="he-IL" smtClean="0"/>
              <a:pPr/>
              <a:t>‹#›</a:t>
            </a:fld>
            <a:endParaRPr lang="he-IL"/>
          </a:p>
        </p:txBody>
      </p:sp>
      <p:sp>
        <p:nvSpPr>
          <p:cNvPr id="7" name="כותרת 6"/>
          <p:cNvSpPr>
            <a:spLocks noGrp="1"/>
          </p:cNvSpPr>
          <p:nvPr>
            <p:ph type="title"/>
          </p:nvPr>
        </p:nvSpPr>
        <p:spPr/>
        <p:txBody>
          <a:bodyPr rtlCol="0"/>
          <a:lstStyle>
            <a:extLst/>
          </a:lstStyle>
          <a:p>
            <a:r>
              <a:rPr kumimoji="0" lang="he-IL" smtClean="0"/>
              <a:t>לחץ כדי לערוך סגנון כותרת של תבנית בסיס</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bg>
      <p:bgRef idx="1002">
        <a:schemeClr val="bg1"/>
      </p:bgRef>
    </p:bg>
    <p:spTree>
      <p:nvGrpSpPr>
        <p:cNvPr id="1" name=""/>
        <p:cNvGrpSpPr/>
        <p:nvPr/>
      </p:nvGrpSpPr>
      <p:grpSpPr>
        <a:xfrm>
          <a:off x="0" y="0"/>
          <a:ext cx="0" cy="0"/>
          <a:chOff x="0" y="0"/>
          <a:chExt cx="0" cy="0"/>
        </a:xfrm>
      </p:grpSpPr>
      <p:sp>
        <p:nvSpPr>
          <p:cNvPr id="2" name="כותרת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extLst/>
          </a:lstStyle>
          <a:p>
            <a:fld id="{DD63DC7B-7BA0-4D7A-B6C6-A6D3E5E86F4B}" type="datetimeFigureOut">
              <a:rPr lang="he-IL" smtClean="0"/>
              <a:pPr/>
              <a:t>ח'/חשון/תש"ע</a:t>
            </a:fld>
            <a:endParaRPr lang="he-IL"/>
          </a:p>
        </p:txBody>
      </p:sp>
      <p:sp>
        <p:nvSpPr>
          <p:cNvPr id="5" name="מציין מיקום של כותרת תחתונה 4"/>
          <p:cNvSpPr>
            <a:spLocks noGrp="1"/>
          </p:cNvSpPr>
          <p:nvPr>
            <p:ph type="ftr" sz="quarter" idx="11"/>
          </p:nvPr>
        </p:nvSpPr>
        <p:spPr/>
        <p:txBody>
          <a:bodyPr/>
          <a:lstStyle>
            <a:extLst/>
          </a:lstStyle>
          <a:p>
            <a:endParaRPr lang="he-IL"/>
          </a:p>
        </p:txBody>
      </p:sp>
      <p:sp>
        <p:nvSpPr>
          <p:cNvPr id="6" name="מציין מיקום של מספר שקופית 5"/>
          <p:cNvSpPr>
            <a:spLocks noGrp="1"/>
          </p:cNvSpPr>
          <p:nvPr>
            <p:ph type="sldNum" sz="quarter" idx="12"/>
          </p:nvPr>
        </p:nvSpPr>
        <p:spPr/>
        <p:txBody>
          <a:bodyPr/>
          <a:lstStyle>
            <a:extLst/>
          </a:lstStyle>
          <a:p>
            <a:fld id="{621D4F7C-11ED-498D-801B-FE97DF96AAC8}" type="slidenum">
              <a:rPr lang="he-IL" smtClean="0"/>
              <a:pPr/>
              <a:t>‹#›</a:t>
            </a:fld>
            <a:endParaRPr lang="he-IL"/>
          </a:p>
        </p:txBody>
      </p:sp>
      <p:sp>
        <p:nvSpPr>
          <p:cNvPr id="7" name="סוגר זוויתי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סוגר זוויתי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bg>
      <p:bgRef idx="1002">
        <a:schemeClr val="bg1"/>
      </p:bgRef>
    </p:bg>
    <p:spTree>
      <p:nvGrpSpPr>
        <p:cNvPr id="1" name=""/>
        <p:cNvGrpSpPr/>
        <p:nvPr/>
      </p:nvGrpSpPr>
      <p:grpSpPr>
        <a:xfrm>
          <a:off x="0" y="0"/>
          <a:ext cx="0" cy="0"/>
          <a:chOff x="0" y="0"/>
          <a:chExt cx="0" cy="0"/>
        </a:xfrm>
      </p:grpSpPr>
      <p:sp>
        <p:nvSpPr>
          <p:cNvPr id="3" name="מציין מיקום תוכן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4" name="מציין מיקום תוכן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מציין מיקום של תאריך 4"/>
          <p:cNvSpPr>
            <a:spLocks noGrp="1"/>
          </p:cNvSpPr>
          <p:nvPr>
            <p:ph type="dt" sz="half" idx="10"/>
          </p:nvPr>
        </p:nvSpPr>
        <p:spPr/>
        <p:txBody>
          <a:bodyPr/>
          <a:lstStyle>
            <a:extLst/>
          </a:lstStyle>
          <a:p>
            <a:fld id="{DD63DC7B-7BA0-4D7A-B6C6-A6D3E5E86F4B}" type="datetimeFigureOut">
              <a:rPr lang="he-IL" smtClean="0"/>
              <a:pPr/>
              <a:t>ח'/חשון/תש"ע</a:t>
            </a:fld>
            <a:endParaRPr lang="he-IL"/>
          </a:p>
        </p:txBody>
      </p:sp>
      <p:sp>
        <p:nvSpPr>
          <p:cNvPr id="6" name="מציין מיקום של כותרת תחתונה 5"/>
          <p:cNvSpPr>
            <a:spLocks noGrp="1"/>
          </p:cNvSpPr>
          <p:nvPr>
            <p:ph type="ftr" sz="quarter" idx="11"/>
          </p:nvPr>
        </p:nvSpPr>
        <p:spPr/>
        <p:txBody>
          <a:bodyPr/>
          <a:lstStyle>
            <a:extLst/>
          </a:lstStyle>
          <a:p>
            <a:endParaRPr lang="he-IL"/>
          </a:p>
        </p:txBody>
      </p:sp>
      <p:sp>
        <p:nvSpPr>
          <p:cNvPr id="7" name="מציין מיקום של מספר שקופית 6"/>
          <p:cNvSpPr>
            <a:spLocks noGrp="1"/>
          </p:cNvSpPr>
          <p:nvPr>
            <p:ph type="sldNum" sz="quarter" idx="12"/>
          </p:nvPr>
        </p:nvSpPr>
        <p:spPr/>
        <p:txBody>
          <a:bodyPr/>
          <a:lstStyle>
            <a:extLst/>
          </a:lstStyle>
          <a:p>
            <a:fld id="{621D4F7C-11ED-498D-801B-FE97DF96AAC8}" type="slidenum">
              <a:rPr lang="he-IL" smtClean="0"/>
              <a:pPr/>
              <a:t>‹#›</a:t>
            </a:fld>
            <a:endParaRPr lang="he-IL"/>
          </a:p>
        </p:txBody>
      </p:sp>
      <p:sp>
        <p:nvSpPr>
          <p:cNvPr id="8" name="כותרת 7"/>
          <p:cNvSpPr>
            <a:spLocks noGrp="1"/>
          </p:cNvSpPr>
          <p:nvPr>
            <p:ph type="title"/>
          </p:nvPr>
        </p:nvSpPr>
        <p:spPr/>
        <p:txBody>
          <a:bodyPr rtlCol="0"/>
          <a:lstStyle>
            <a:extLst/>
          </a:lstStyle>
          <a:p>
            <a:r>
              <a:rPr kumimoji="0" lang="he-IL" smtClean="0"/>
              <a:t>לחץ כדי לערוך סגנון כותרת של תבנית בסיס</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השוואה">
    <p:bg>
      <p:bgRef idx="1003">
        <a:schemeClr val="bg1"/>
      </p:bgRef>
    </p:bg>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8229600" cy="1143000"/>
          </a:xfrm>
        </p:spPr>
        <p:txBody>
          <a:bodyPr anchor="ctr"/>
          <a:lstStyle>
            <a:lvl1pPr>
              <a:defRPr/>
            </a:lvl1pPr>
            <a:extLst/>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e-IL" smtClean="0"/>
              <a:t>לחץ כדי לערוך סגנונות טקסט של תבנית בסיס</a:t>
            </a:r>
          </a:p>
        </p:txBody>
      </p:sp>
      <p:sp>
        <p:nvSpPr>
          <p:cNvPr id="4" name="מציין מיקום טקסט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e-IL" smtClean="0"/>
              <a:t>לחץ כדי לערוך סגנונות טקסט של תבנית בסיס</a:t>
            </a:r>
          </a:p>
        </p:txBody>
      </p:sp>
      <p:sp>
        <p:nvSpPr>
          <p:cNvPr id="5" name="מציין מיקום תוכן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6" name="מציין מיקום תוכן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7" name="מציין מיקום של תאריך 6"/>
          <p:cNvSpPr>
            <a:spLocks noGrp="1"/>
          </p:cNvSpPr>
          <p:nvPr>
            <p:ph type="dt" sz="half" idx="10"/>
          </p:nvPr>
        </p:nvSpPr>
        <p:spPr/>
        <p:txBody>
          <a:bodyPr/>
          <a:lstStyle>
            <a:extLst/>
          </a:lstStyle>
          <a:p>
            <a:fld id="{DD63DC7B-7BA0-4D7A-B6C6-A6D3E5E86F4B}" type="datetimeFigureOut">
              <a:rPr lang="he-IL" smtClean="0"/>
              <a:pPr/>
              <a:t>ח'/חשון/תש"ע</a:t>
            </a:fld>
            <a:endParaRPr lang="he-IL"/>
          </a:p>
        </p:txBody>
      </p:sp>
      <p:sp>
        <p:nvSpPr>
          <p:cNvPr id="8" name="מציין מיקום של כותרת תחתונה 7"/>
          <p:cNvSpPr>
            <a:spLocks noGrp="1"/>
          </p:cNvSpPr>
          <p:nvPr>
            <p:ph type="ftr" sz="quarter" idx="11"/>
          </p:nvPr>
        </p:nvSpPr>
        <p:spPr/>
        <p:txBody>
          <a:bodyPr/>
          <a:lstStyle>
            <a:extLst/>
          </a:lstStyle>
          <a:p>
            <a:endParaRPr lang="he-IL"/>
          </a:p>
        </p:txBody>
      </p:sp>
      <p:sp>
        <p:nvSpPr>
          <p:cNvPr id="9" name="מציין מיקום של מספר שקופית 8"/>
          <p:cNvSpPr>
            <a:spLocks noGrp="1"/>
          </p:cNvSpPr>
          <p:nvPr>
            <p:ph type="sldNum" sz="quarter" idx="12"/>
          </p:nvPr>
        </p:nvSpPr>
        <p:spPr/>
        <p:txBody>
          <a:bodyPr/>
          <a:lstStyle>
            <a:extLst/>
          </a:lstStyle>
          <a:p>
            <a:fld id="{621D4F7C-11ED-498D-801B-FE97DF96AAC8}" type="slidenum">
              <a:rPr lang="he-IL" smtClean="0"/>
              <a:pPr/>
              <a:t>‹#›</a:t>
            </a:fld>
            <a:endParaRPr lang="he-IL"/>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bg>
      <p:bgRef idx="1002">
        <a:schemeClr val="bg1"/>
      </p:bgRef>
    </p:bg>
    <p:spTree>
      <p:nvGrpSpPr>
        <p:cNvPr id="1" name=""/>
        <p:cNvGrpSpPr/>
        <p:nvPr/>
      </p:nvGrpSpPr>
      <p:grpSpPr>
        <a:xfrm>
          <a:off x="0" y="0"/>
          <a:ext cx="0" cy="0"/>
          <a:chOff x="0" y="0"/>
          <a:chExt cx="0" cy="0"/>
        </a:xfrm>
      </p:grpSpPr>
      <p:sp>
        <p:nvSpPr>
          <p:cNvPr id="3" name="מציין מיקום של תאריך 2"/>
          <p:cNvSpPr>
            <a:spLocks noGrp="1"/>
          </p:cNvSpPr>
          <p:nvPr>
            <p:ph type="dt" sz="half" idx="10"/>
          </p:nvPr>
        </p:nvSpPr>
        <p:spPr/>
        <p:txBody>
          <a:bodyPr/>
          <a:lstStyle>
            <a:extLst/>
          </a:lstStyle>
          <a:p>
            <a:fld id="{DD63DC7B-7BA0-4D7A-B6C6-A6D3E5E86F4B}" type="datetimeFigureOut">
              <a:rPr lang="he-IL" smtClean="0"/>
              <a:pPr/>
              <a:t>ח'/חשון/תש"ע</a:t>
            </a:fld>
            <a:endParaRPr lang="he-IL"/>
          </a:p>
        </p:txBody>
      </p:sp>
      <p:sp>
        <p:nvSpPr>
          <p:cNvPr id="4" name="מציין מיקום של כותרת תחתונה 3"/>
          <p:cNvSpPr>
            <a:spLocks noGrp="1"/>
          </p:cNvSpPr>
          <p:nvPr>
            <p:ph type="ftr" sz="quarter" idx="11"/>
          </p:nvPr>
        </p:nvSpPr>
        <p:spPr/>
        <p:txBody>
          <a:bodyPr/>
          <a:lstStyle>
            <a:extLst/>
          </a:lstStyle>
          <a:p>
            <a:endParaRPr lang="he-IL"/>
          </a:p>
        </p:txBody>
      </p:sp>
      <p:sp>
        <p:nvSpPr>
          <p:cNvPr id="5" name="מציין מיקום של מספר שקופית 4"/>
          <p:cNvSpPr>
            <a:spLocks noGrp="1"/>
          </p:cNvSpPr>
          <p:nvPr>
            <p:ph type="sldNum" sz="quarter" idx="12"/>
          </p:nvPr>
        </p:nvSpPr>
        <p:spPr/>
        <p:txBody>
          <a:bodyPr/>
          <a:lstStyle>
            <a:extLst/>
          </a:lstStyle>
          <a:p>
            <a:fld id="{621D4F7C-11ED-498D-801B-FE97DF96AAC8}" type="slidenum">
              <a:rPr lang="he-IL" smtClean="0"/>
              <a:pPr/>
              <a:t>‹#›</a:t>
            </a:fld>
            <a:endParaRPr lang="he-IL"/>
          </a:p>
        </p:txBody>
      </p:sp>
      <p:sp>
        <p:nvSpPr>
          <p:cNvPr id="6" name="כותרת 5"/>
          <p:cNvSpPr>
            <a:spLocks noGrp="1"/>
          </p:cNvSpPr>
          <p:nvPr>
            <p:ph type="title"/>
          </p:nvPr>
        </p:nvSpPr>
        <p:spPr/>
        <p:txBody>
          <a:bodyPr rtlCol="0"/>
          <a:lstStyle>
            <a:extLst/>
          </a:lstStyle>
          <a:p>
            <a:r>
              <a:rPr kumimoji="0" lang="he-IL" smtClean="0"/>
              <a:t>לחץ כדי לערוך סגנון כותרת של תבנית בסיס</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extLst/>
          </a:lstStyle>
          <a:p>
            <a:fld id="{DD63DC7B-7BA0-4D7A-B6C6-A6D3E5E86F4B}" type="datetimeFigureOut">
              <a:rPr lang="he-IL" smtClean="0"/>
              <a:pPr/>
              <a:t>ח'/חשון/תש"ע</a:t>
            </a:fld>
            <a:endParaRPr lang="he-IL"/>
          </a:p>
        </p:txBody>
      </p:sp>
      <p:sp>
        <p:nvSpPr>
          <p:cNvPr id="3" name="מציין מיקום של כותרת תחתונה 2"/>
          <p:cNvSpPr>
            <a:spLocks noGrp="1"/>
          </p:cNvSpPr>
          <p:nvPr>
            <p:ph type="ftr" sz="quarter" idx="11"/>
          </p:nvPr>
        </p:nvSpPr>
        <p:spPr/>
        <p:txBody>
          <a:bodyPr/>
          <a:lstStyle>
            <a:extLst/>
          </a:lstStyle>
          <a:p>
            <a:endParaRPr lang="he-IL"/>
          </a:p>
        </p:txBody>
      </p:sp>
      <p:sp>
        <p:nvSpPr>
          <p:cNvPr id="4" name="מציין מיקום של מספר שקופית 3"/>
          <p:cNvSpPr>
            <a:spLocks noGrp="1"/>
          </p:cNvSpPr>
          <p:nvPr>
            <p:ph type="sldNum" sz="quarter" idx="12"/>
          </p:nvPr>
        </p:nvSpPr>
        <p:spPr/>
        <p:txBody>
          <a:bodyPr/>
          <a:lstStyle>
            <a:extLst/>
          </a:lstStyle>
          <a:p>
            <a:fld id="{621D4F7C-11ED-498D-801B-FE97DF96AAC8}"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bg>
      <p:bgRef idx="1003">
        <a:schemeClr val="bg1"/>
      </p:bgRef>
    </p:bg>
    <p:spTree>
      <p:nvGrpSpPr>
        <p:cNvPr id="1" name=""/>
        <p:cNvGrpSpPr/>
        <p:nvPr/>
      </p:nvGrpSpPr>
      <p:grpSpPr>
        <a:xfrm>
          <a:off x="0" y="0"/>
          <a:ext cx="0" cy="0"/>
          <a:chOff x="0" y="0"/>
          <a:chExt cx="0" cy="0"/>
        </a:xfrm>
      </p:grpSpPr>
      <p:sp>
        <p:nvSpPr>
          <p:cNvPr id="2" name="כותרת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he-IL" smtClean="0"/>
              <a:t>לחץ כדי לערוך סגנון כותרת של תבנית בסיס</a:t>
            </a:r>
            <a:endParaRPr kumimoji="0" lang="en-US"/>
          </a:p>
        </p:txBody>
      </p:sp>
      <p:sp>
        <p:nvSpPr>
          <p:cNvPr id="3" name="מציין מיקום טקסט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he-IL" smtClean="0"/>
              <a:t>לחץ כדי לערוך סגנונות טקסט של תבנית בסיס</a:t>
            </a:r>
          </a:p>
        </p:txBody>
      </p:sp>
      <p:sp>
        <p:nvSpPr>
          <p:cNvPr id="4" name="מציין מיקום תוכן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he-IL" smtClean="0"/>
              <a:t>לחץ כדי לערוך סגנונות טקסט של תבנית בסיס</a:t>
            </a:r>
          </a:p>
          <a:p>
            <a:pPr lvl="1" eaLnBrk="1" latinLnBrk="0" hangingPunct="1"/>
            <a:r>
              <a:rPr lang="he-IL" smtClean="0"/>
              <a:t>רמה שנייה</a:t>
            </a:r>
          </a:p>
          <a:p>
            <a:pPr lvl="2" eaLnBrk="1" latinLnBrk="0" hangingPunct="1"/>
            <a:r>
              <a:rPr lang="he-IL" smtClean="0"/>
              <a:t>רמה שלישית</a:t>
            </a:r>
          </a:p>
          <a:p>
            <a:pPr lvl="3" eaLnBrk="1" latinLnBrk="0" hangingPunct="1"/>
            <a:r>
              <a:rPr lang="he-IL" smtClean="0"/>
              <a:t>רמה רביעית</a:t>
            </a:r>
          </a:p>
          <a:p>
            <a:pPr lvl="4" eaLnBrk="1" latinLnBrk="0" hangingPunct="1"/>
            <a:r>
              <a:rPr lang="he-IL" smtClean="0"/>
              <a:t>רמה חמישית</a:t>
            </a:r>
            <a:endParaRPr kumimoji="0" lang="en-US"/>
          </a:p>
        </p:txBody>
      </p:sp>
      <p:sp>
        <p:nvSpPr>
          <p:cNvPr id="5" name="מציין מיקום של תאריך 4"/>
          <p:cNvSpPr>
            <a:spLocks noGrp="1"/>
          </p:cNvSpPr>
          <p:nvPr>
            <p:ph type="dt" sz="half" idx="10"/>
          </p:nvPr>
        </p:nvSpPr>
        <p:spPr>
          <a:xfrm>
            <a:off x="6727032" y="6407944"/>
            <a:ext cx="1920240" cy="365760"/>
          </a:xfrm>
        </p:spPr>
        <p:txBody>
          <a:bodyPr/>
          <a:lstStyle>
            <a:extLst/>
          </a:lstStyle>
          <a:p>
            <a:fld id="{DD63DC7B-7BA0-4D7A-B6C6-A6D3E5E86F4B}" type="datetimeFigureOut">
              <a:rPr lang="he-IL" smtClean="0"/>
              <a:pPr/>
              <a:t>ח'/חשון/תש"ע</a:t>
            </a:fld>
            <a:endParaRPr lang="he-IL"/>
          </a:p>
        </p:txBody>
      </p:sp>
      <p:sp>
        <p:nvSpPr>
          <p:cNvPr id="6" name="מציין מיקום של כותרת תחתונה 5"/>
          <p:cNvSpPr>
            <a:spLocks noGrp="1"/>
          </p:cNvSpPr>
          <p:nvPr>
            <p:ph type="ftr" sz="quarter" idx="11"/>
          </p:nvPr>
        </p:nvSpPr>
        <p:spPr/>
        <p:txBody>
          <a:bodyPr/>
          <a:lstStyle>
            <a:extLst/>
          </a:lstStyle>
          <a:p>
            <a:endParaRPr lang="he-IL"/>
          </a:p>
        </p:txBody>
      </p:sp>
      <p:sp>
        <p:nvSpPr>
          <p:cNvPr id="7" name="מציין מיקום של מספר שקופית 6"/>
          <p:cNvSpPr>
            <a:spLocks noGrp="1"/>
          </p:cNvSpPr>
          <p:nvPr>
            <p:ph type="sldNum" sz="quarter" idx="12"/>
          </p:nvPr>
        </p:nvSpPr>
        <p:spPr/>
        <p:txBody>
          <a:bodyPr/>
          <a:lstStyle>
            <a:extLst/>
          </a:lstStyle>
          <a:p>
            <a:fld id="{621D4F7C-11ED-498D-801B-FE97DF96AAC8}" type="slidenum">
              <a:rPr lang="he-IL" smtClean="0"/>
              <a:pPr/>
              <a:t>‹#›</a:t>
            </a:fld>
            <a:endParaRPr lang="he-IL"/>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bg>
      <p:bgRef idx="1002">
        <a:schemeClr val="bg1"/>
      </p:bgRef>
    </p:bg>
    <p:spTree>
      <p:nvGrpSpPr>
        <p:cNvPr id="1" name=""/>
        <p:cNvGrpSpPr/>
        <p:nvPr/>
      </p:nvGrpSpPr>
      <p:grpSpPr>
        <a:xfrm>
          <a:off x="0" y="0"/>
          <a:ext cx="0" cy="0"/>
          <a:chOff x="0" y="0"/>
          <a:chExt cx="0" cy="0"/>
        </a:xfrm>
      </p:grpSpPr>
      <p:sp>
        <p:nvSpPr>
          <p:cNvPr id="4" name="מציין מיקום טקסט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he-IL" smtClean="0"/>
              <a:t>לחץ כדי לערוך סגנונות טקסט של תבנית בסיס</a:t>
            </a:r>
          </a:p>
        </p:txBody>
      </p:sp>
      <p:sp>
        <p:nvSpPr>
          <p:cNvPr id="3" name="מציין מיקום של תמונה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he-IL" smtClean="0"/>
              <a:t>לחץ על הסמל כדי להוסיף תמונה</a:t>
            </a:r>
            <a:endParaRPr kumimoji="0" lang="en-US" dirty="0"/>
          </a:p>
        </p:txBody>
      </p:sp>
      <p:sp>
        <p:nvSpPr>
          <p:cNvPr id="5" name="מציין מיקום של תאריך 4"/>
          <p:cNvSpPr>
            <a:spLocks noGrp="1"/>
          </p:cNvSpPr>
          <p:nvPr>
            <p:ph type="dt" sz="half" idx="10"/>
          </p:nvPr>
        </p:nvSpPr>
        <p:spPr/>
        <p:txBody>
          <a:bodyPr/>
          <a:lstStyle>
            <a:lvl1pPr>
              <a:defRPr>
                <a:solidFill>
                  <a:schemeClr val="tx1"/>
                </a:solidFill>
              </a:defRPr>
            </a:lvl1pPr>
            <a:extLst/>
          </a:lstStyle>
          <a:p>
            <a:fld id="{DD63DC7B-7BA0-4D7A-B6C6-A6D3E5E86F4B}" type="datetimeFigureOut">
              <a:rPr lang="he-IL" smtClean="0"/>
              <a:pPr/>
              <a:t>ח'/חשון/תש"ע</a:t>
            </a:fld>
            <a:endParaRPr lang="he-IL"/>
          </a:p>
        </p:txBody>
      </p:sp>
      <p:sp>
        <p:nvSpPr>
          <p:cNvPr id="6" name="מציין מיקום של כותרת תחתונה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he-IL"/>
          </a:p>
        </p:txBody>
      </p:sp>
      <p:sp>
        <p:nvSpPr>
          <p:cNvPr id="7" name="מציין מיקום של מספר שקופית 6"/>
          <p:cNvSpPr>
            <a:spLocks noGrp="1"/>
          </p:cNvSpPr>
          <p:nvPr>
            <p:ph type="sldNum" sz="quarter" idx="12"/>
          </p:nvPr>
        </p:nvSpPr>
        <p:spPr/>
        <p:txBody>
          <a:bodyPr/>
          <a:lstStyle>
            <a:lvl1pPr>
              <a:defRPr>
                <a:solidFill>
                  <a:schemeClr val="tx1"/>
                </a:solidFill>
              </a:defRPr>
            </a:lvl1pPr>
            <a:extLst/>
          </a:lstStyle>
          <a:p>
            <a:fld id="{621D4F7C-11ED-498D-801B-FE97DF96AAC8}" type="slidenum">
              <a:rPr lang="he-IL" smtClean="0"/>
              <a:pPr/>
              <a:t>‹#›</a:t>
            </a:fld>
            <a:endParaRPr lang="he-IL"/>
          </a:p>
        </p:txBody>
      </p:sp>
      <p:sp>
        <p:nvSpPr>
          <p:cNvPr id="2" name="כותרת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he-IL" smtClean="0"/>
              <a:t>לחץ כדי לערוך סגנון כותרת של תבנית בסיס</a:t>
            </a:r>
            <a:endParaRPr kumimoji="0" lang="en-US"/>
          </a:p>
        </p:txBody>
      </p:sp>
      <p:sp>
        <p:nvSpPr>
          <p:cNvPr id="8" name="צורה חופשית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צורה חופשית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משולש ישר-זווית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מחבר ישר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סוגר זוויתי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סוגר זוויתי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צורה חופשית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צורה חופשית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משולש ישר-זווית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מחבר ישר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מציין מיקום של כותרת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he-IL" smtClean="0"/>
              <a:t>לחץ כדי לערוך סגנון כותרת של תבנית בסיס</a:t>
            </a:r>
            <a:endParaRPr kumimoji="0" lang="en-US"/>
          </a:p>
        </p:txBody>
      </p:sp>
      <p:sp>
        <p:nvSpPr>
          <p:cNvPr id="30" name="מציין מיקום טקסט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he-IL" smtClean="0"/>
              <a:t>לחץ כדי לערוך סגנונות טקסט של תבנית בסיס</a:t>
            </a:r>
          </a:p>
          <a:p>
            <a:pPr lvl="1" eaLnBrk="1" latinLnBrk="0" hangingPunct="1"/>
            <a:r>
              <a:rPr kumimoji="0" lang="he-IL" smtClean="0"/>
              <a:t>רמה שנייה</a:t>
            </a:r>
          </a:p>
          <a:p>
            <a:pPr lvl="2" eaLnBrk="1" latinLnBrk="0" hangingPunct="1"/>
            <a:r>
              <a:rPr kumimoji="0" lang="he-IL" smtClean="0"/>
              <a:t>רמה שלישית</a:t>
            </a:r>
          </a:p>
          <a:p>
            <a:pPr lvl="3" eaLnBrk="1" latinLnBrk="0" hangingPunct="1"/>
            <a:r>
              <a:rPr kumimoji="0" lang="he-IL" smtClean="0"/>
              <a:t>רמה רביעית</a:t>
            </a:r>
          </a:p>
          <a:p>
            <a:pPr lvl="4" eaLnBrk="1" latinLnBrk="0" hangingPunct="1"/>
            <a:r>
              <a:rPr kumimoji="0" lang="he-IL" smtClean="0"/>
              <a:t>רמה חמישית</a:t>
            </a:r>
            <a:endParaRPr kumimoji="0" lang="en-US"/>
          </a:p>
        </p:txBody>
      </p:sp>
      <p:sp>
        <p:nvSpPr>
          <p:cNvPr id="10" name="מציין מיקום של תאריך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D63DC7B-7BA0-4D7A-B6C6-A6D3E5E86F4B}" type="datetimeFigureOut">
              <a:rPr lang="he-IL" smtClean="0"/>
              <a:pPr/>
              <a:t>ח'/חשון/תש"ע</a:t>
            </a:fld>
            <a:endParaRPr lang="he-IL"/>
          </a:p>
        </p:txBody>
      </p:sp>
      <p:sp>
        <p:nvSpPr>
          <p:cNvPr id="22" name="מציין מיקום של כותרת תחתונה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he-IL"/>
          </a:p>
        </p:txBody>
      </p:sp>
      <p:sp>
        <p:nvSpPr>
          <p:cNvPr id="18" name="מציין מיקום של מספר שקופית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21D4F7C-11ED-498D-801B-FE97DF96AAC8}"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r" rtl="1"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r" rtl="1"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r" rtl="1"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r" rtl="1"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r" rtl="1"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1752601"/>
            <a:ext cx="7772400" cy="1247771"/>
          </a:xfr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4"/>
          </a:lnRef>
          <a:fillRef idx="1001">
            <a:schemeClr val="lt2"/>
          </a:fillRef>
          <a:effectRef idx="1">
            <a:schemeClr val="accent4"/>
          </a:effectRef>
          <a:fontRef idx="minor">
            <a:schemeClr val="dk1"/>
          </a:fontRef>
        </p:style>
        <p:txBody>
          <a:bodyPr/>
          <a:lstStyle/>
          <a:p>
            <a:r>
              <a:rPr lang="he-IL" dirty="0" smtClean="0">
                <a:solidFill>
                  <a:schemeClr val="bg1">
                    <a:lumMod val="50000"/>
                  </a:schemeClr>
                </a:solidFill>
              </a:rPr>
              <a:t>היבטים חברתיים של קוד </a:t>
            </a:r>
            <a:r>
              <a:rPr lang="he-IL" dirty="0" smtClean="0">
                <a:solidFill>
                  <a:schemeClr val="bg1">
                    <a:lumMod val="50000"/>
                  </a:schemeClr>
                </a:solidFill>
              </a:rPr>
              <a:t>פתוח</a:t>
            </a:r>
            <a:endParaRPr lang="he-IL" dirty="0">
              <a:solidFill>
                <a:schemeClr val="bg1">
                  <a:lumMod val="50000"/>
                </a:schemeClr>
              </a:solidFill>
            </a:endParaRPr>
          </a:p>
        </p:txBody>
      </p:sp>
      <p:sp>
        <p:nvSpPr>
          <p:cNvPr id="3" name="כותרת משנה 2"/>
          <p:cNvSpPr>
            <a:spLocks noGrp="1"/>
          </p:cNvSpPr>
          <p:nvPr>
            <p:ph type="subTitle" idx="1"/>
          </p:nvPr>
        </p:nvSpPr>
        <p:spPr/>
        <p:txBody>
          <a:bodyPr>
            <a:normAutofit/>
          </a:bodyPr>
          <a:lstStyle/>
          <a:p>
            <a:pPr algn="ctr"/>
            <a:r>
              <a:rPr lang="he-IL" sz="3600" dirty="0" smtClean="0"/>
              <a:t>ליאורה </a:t>
            </a:r>
            <a:r>
              <a:rPr lang="he-IL" sz="3600" dirty="0" smtClean="0"/>
              <a:t>שלומי</a:t>
            </a:r>
            <a:endParaRPr lang="he-IL" sz="36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a:xfrm>
            <a:off x="457200" y="1785926"/>
            <a:ext cx="8229600" cy="4221365"/>
          </a:xfrm>
        </p:spPr>
        <p:txBody>
          <a:bodyPr/>
          <a:lstStyle/>
          <a:p>
            <a:r>
              <a:rPr lang="en-US" dirty="0" err="1" smtClean="0"/>
              <a:t>Monteiro</a:t>
            </a:r>
            <a:r>
              <a:rPr lang="en-US" dirty="0" smtClean="0"/>
              <a:t> et al.</a:t>
            </a:r>
            <a:r>
              <a:rPr lang="he-IL" dirty="0" smtClean="0"/>
              <a:t> (2004) –</a:t>
            </a:r>
            <a:r>
              <a:rPr lang="he-IL" dirty="0" err="1" smtClean="0"/>
              <a:t> הצ</a:t>
            </a:r>
            <a:r>
              <a:rPr lang="he-IL" dirty="0" smtClean="0"/>
              <a:t>טרפות </a:t>
            </a:r>
            <a:r>
              <a:rPr lang="he-IL" b="1" u="sng" dirty="0" smtClean="0"/>
              <a:t>כריטואל תרבותי</a:t>
            </a:r>
            <a:r>
              <a:rPr lang="he-IL" b="1" dirty="0" smtClean="0"/>
              <a:t>, </a:t>
            </a:r>
            <a:r>
              <a:rPr lang="he-IL" dirty="0" smtClean="0"/>
              <a:t>מעין טקס מעבר המכיל ציפיות והתנהגות </a:t>
            </a:r>
            <a:r>
              <a:rPr lang="he-IL" dirty="0" err="1" smtClean="0"/>
              <a:t>פורמלית</a:t>
            </a:r>
            <a:r>
              <a:rPr lang="he-IL" dirty="0" smtClean="0"/>
              <a:t>.</a:t>
            </a:r>
          </a:p>
          <a:p>
            <a:endParaRPr lang="he-IL" dirty="0" smtClean="0"/>
          </a:p>
          <a:p>
            <a:r>
              <a:rPr lang="en-US" dirty="0" smtClean="0"/>
              <a:t>Higgins</a:t>
            </a:r>
            <a:r>
              <a:rPr lang="he-IL" dirty="0" smtClean="0"/>
              <a:t> (2007) </a:t>
            </a:r>
            <a:r>
              <a:rPr lang="he-IL" dirty="0" smtClean="0"/>
              <a:t>מציע אוטו-אתנוגרפיה של תכנות </a:t>
            </a:r>
            <a:r>
              <a:rPr lang="he-IL" b="1" u="sng" dirty="0" smtClean="0"/>
              <a:t>כשפה</a:t>
            </a:r>
            <a:r>
              <a:rPr lang="he-IL" u="sng" dirty="0" smtClean="0"/>
              <a:t>, </a:t>
            </a:r>
            <a:r>
              <a:rPr lang="he-IL" dirty="0" smtClean="0"/>
              <a:t>מתוך </a:t>
            </a:r>
            <a:r>
              <a:rPr lang="he-IL" dirty="0" err="1" smtClean="0"/>
              <a:t>נסיונו</a:t>
            </a:r>
            <a:r>
              <a:rPr lang="he-IL" dirty="0" smtClean="0"/>
              <a:t> כמשתתף בקהילה מקצועית של מתכנתים באירלנד.</a:t>
            </a:r>
          </a:p>
          <a:p>
            <a:endParaRPr lang="he-IL" dirty="0" smtClean="0"/>
          </a:p>
          <a:p>
            <a:r>
              <a:rPr lang="en-US" dirty="0" err="1" smtClean="0"/>
              <a:t>Ratto</a:t>
            </a:r>
            <a:r>
              <a:rPr lang="he-IL" dirty="0" smtClean="0"/>
              <a:t> (2005) – </a:t>
            </a:r>
            <a:r>
              <a:rPr lang="en-US" dirty="0" smtClean="0"/>
              <a:t>TUX</a:t>
            </a:r>
            <a:r>
              <a:rPr lang="he-IL" dirty="0" smtClean="0"/>
              <a:t> </a:t>
            </a:r>
            <a:r>
              <a:rPr lang="he-IL" b="1" u="sng" dirty="0" smtClean="0"/>
              <a:t>כסמל</a:t>
            </a:r>
            <a:r>
              <a:rPr lang="he-IL" dirty="0" smtClean="0"/>
              <a:t>, הנושא בתוכו משמעות טראנס- לוקאלית.</a:t>
            </a:r>
          </a:p>
          <a:p>
            <a:endParaRPr lang="he-IL" dirty="0" smtClean="0"/>
          </a:p>
        </p:txBody>
      </p:sp>
      <p:sp>
        <p:nvSpPr>
          <p:cNvPr id="3" name="כותרת 2"/>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r"/>
            <a:r>
              <a:rPr lang="he-IL" dirty="0" smtClean="0"/>
              <a:t>אנתרופולוגיה של קוד פתוח</a:t>
            </a:r>
            <a:endParaRPr lang="he-IL"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a:xfrm>
            <a:off x="457200" y="1857364"/>
            <a:ext cx="8229600" cy="4149927"/>
          </a:xfrm>
        </p:spPr>
        <p:txBody>
          <a:bodyPr/>
          <a:lstStyle/>
          <a:p>
            <a:r>
              <a:rPr lang="en-US" dirty="0" err="1" smtClean="0"/>
              <a:t>Hebdige</a:t>
            </a:r>
            <a:r>
              <a:rPr lang="he-IL" dirty="0" smtClean="0"/>
              <a:t> (1979): </a:t>
            </a:r>
            <a:r>
              <a:rPr lang="en-US" dirty="0" smtClean="0"/>
              <a:t>Subculture: The Meaning of Style</a:t>
            </a:r>
            <a:r>
              <a:rPr lang="he-IL" dirty="0" smtClean="0"/>
              <a:t>.</a:t>
            </a:r>
          </a:p>
          <a:p>
            <a:r>
              <a:rPr lang="he-IL" dirty="0" smtClean="0"/>
              <a:t>מתייחס לסמלים פיזיים (כמו ביגוד) כמסמני </a:t>
            </a:r>
            <a:r>
              <a:rPr lang="he-IL" dirty="0" err="1" smtClean="0"/>
              <a:t>אידאולוגיה</a:t>
            </a:r>
            <a:r>
              <a:rPr lang="he-IL" dirty="0" smtClean="0"/>
              <a:t>.</a:t>
            </a:r>
          </a:p>
          <a:p>
            <a:endParaRPr lang="he-IL" dirty="0"/>
          </a:p>
        </p:txBody>
      </p:sp>
      <p:sp>
        <p:nvSpPr>
          <p:cNvPr id="3" name="כותרת 2"/>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r"/>
            <a:r>
              <a:rPr lang="he-IL" dirty="0" smtClean="0"/>
              <a:t>תת-תרבות לינוקס: משמעותו של סגנון</a:t>
            </a:r>
            <a:endParaRPr lang="he-IL" dirty="0"/>
          </a:p>
        </p:txBody>
      </p:sp>
      <p:sp>
        <p:nvSpPr>
          <p:cNvPr id="4" name="TextBox 3"/>
          <p:cNvSpPr txBox="1"/>
          <p:nvPr/>
        </p:nvSpPr>
        <p:spPr>
          <a:xfrm>
            <a:off x="1714480" y="4000505"/>
            <a:ext cx="6072230" cy="1631216"/>
          </a:xfrm>
          <a:prstGeom prst="rect">
            <a:avLst/>
          </a:prstGeom>
        </p:spPr>
        <p:style>
          <a:lnRef idx="2">
            <a:schemeClr val="accent1"/>
          </a:lnRef>
          <a:fillRef idx="1">
            <a:schemeClr val="lt1"/>
          </a:fillRef>
          <a:effectRef idx="0">
            <a:schemeClr val="accent1"/>
          </a:effectRef>
          <a:fontRef idx="minor">
            <a:schemeClr val="dk1"/>
          </a:fontRef>
        </p:style>
        <p:txBody>
          <a:bodyPr wrap="square" rtlCol="1">
            <a:spAutoFit/>
          </a:bodyPr>
          <a:lstStyle/>
          <a:p>
            <a:r>
              <a:rPr lang="he-IL" sz="2000" dirty="0" smtClean="0"/>
              <a:t>"לתרבות, על כל היבטיה, יש ערך סמיוטי, והתופעות הנלקחות כמובנות מאליהן עשויות </a:t>
            </a:r>
            <a:r>
              <a:rPr lang="he-IL" sz="2000" dirty="0" smtClean="0"/>
              <a:t>לתפקד </a:t>
            </a:r>
            <a:r>
              <a:rPr lang="he-IL" sz="2000" dirty="0" smtClean="0"/>
              <a:t>כסימנים... בכל פעולה של סימון יש ממד אידיאולוגי... כדי לחשוף את הממד האידיאולוגי של הסימנים עלינו, בראש ובראשונה, לנסות ולפענח את הקודים שבאמצעותם מתארגנת המשמעו</a:t>
            </a:r>
            <a:r>
              <a:rPr lang="he-IL" sz="2000" dirty="0" err="1" smtClean="0"/>
              <a:t>ת."</a:t>
            </a:r>
            <a:r>
              <a:rPr lang="he-IL" sz="2000" dirty="0" smtClean="0"/>
              <a:t> </a:t>
            </a:r>
            <a:endParaRPr lang="he-IL" sz="20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a:xfrm>
            <a:off x="457200" y="1928802"/>
            <a:ext cx="8229600" cy="4078489"/>
          </a:xfrm>
        </p:spPr>
        <p:txBody>
          <a:bodyPr/>
          <a:lstStyle/>
          <a:p>
            <a:r>
              <a:rPr lang="he-IL" b="1" dirty="0" smtClean="0"/>
              <a:t>א. סגנון פשוטו כמשמעו: במובן של </a:t>
            </a:r>
            <a:r>
              <a:rPr lang="he-IL" b="1" dirty="0" err="1" smtClean="0"/>
              <a:t>הבדיג':</a:t>
            </a:r>
            <a:endParaRPr lang="he-IL" b="1" dirty="0" smtClean="0"/>
          </a:p>
          <a:p>
            <a:r>
              <a:rPr lang="he-IL" dirty="0" smtClean="0"/>
              <a:t>- קוד לבוש בכנס אוגוסט פינגווין.</a:t>
            </a:r>
          </a:p>
          <a:p>
            <a:endParaRPr lang="he-IL" dirty="0" smtClean="0"/>
          </a:p>
          <a:p>
            <a:endParaRPr lang="he-IL" dirty="0"/>
          </a:p>
        </p:txBody>
      </p:sp>
      <p:sp>
        <p:nvSpPr>
          <p:cNvPr id="3" name="כותרת 2"/>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pPr algn="r"/>
            <a:r>
              <a:rPr lang="he-IL" dirty="0" smtClean="0"/>
              <a:t>וחלק קטן מאוד מהמחקר שלי לסיום...</a:t>
            </a:r>
            <a:endParaRPr lang="he-IL" dirty="0"/>
          </a:p>
        </p:txBody>
      </p:sp>
      <p:pic>
        <p:nvPicPr>
          <p:cNvPr id="4" name="תמונה 3" descr="חן לוי.JPG"/>
          <p:cNvPicPr/>
          <p:nvPr/>
        </p:nvPicPr>
        <p:blipFill>
          <a:blip r:embed="rId2" cstate="print"/>
          <a:stretch>
            <a:fillRect/>
          </a:stretch>
        </p:blipFill>
        <p:spPr>
          <a:xfrm>
            <a:off x="5786446" y="3071810"/>
            <a:ext cx="2994345" cy="1978025"/>
          </a:xfrm>
          <a:prstGeom prst="roundRect">
            <a:avLst/>
          </a:prstGeom>
        </p:spPr>
      </p:pic>
      <p:pic>
        <p:nvPicPr>
          <p:cNvPr id="5" name="תמונה 4" descr="עירא.JPG"/>
          <p:cNvPicPr/>
          <p:nvPr/>
        </p:nvPicPr>
        <p:blipFill>
          <a:blip r:embed="rId3" cstate="print"/>
          <a:stretch>
            <a:fillRect/>
          </a:stretch>
        </p:blipFill>
        <p:spPr>
          <a:xfrm>
            <a:off x="2786050" y="3429000"/>
            <a:ext cx="2922906" cy="2049462"/>
          </a:xfrm>
          <a:prstGeom prst="roundRect">
            <a:avLst/>
          </a:prstGeom>
        </p:spPr>
      </p:pic>
      <p:pic>
        <p:nvPicPr>
          <p:cNvPr id="6" name="תמונה 5" descr="גורו.JPG"/>
          <p:cNvPicPr/>
          <p:nvPr/>
        </p:nvPicPr>
        <p:blipFill>
          <a:blip r:embed="rId4" cstate="print">
            <a:lum bright="20000" contrast="10000"/>
          </a:blip>
          <a:stretch>
            <a:fillRect/>
          </a:stretch>
        </p:blipFill>
        <p:spPr>
          <a:xfrm>
            <a:off x="285721" y="4429133"/>
            <a:ext cx="2428892" cy="1857388"/>
          </a:xfrm>
          <a:prstGeom prst="round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a:xfrm>
            <a:off x="457200" y="428604"/>
            <a:ext cx="8186766" cy="5643602"/>
          </a:xfrm>
        </p:spPr>
        <p:style>
          <a:lnRef idx="1">
            <a:schemeClr val="accent1"/>
          </a:lnRef>
          <a:fillRef idx="2">
            <a:schemeClr val="accent1"/>
          </a:fillRef>
          <a:effectRef idx="1">
            <a:schemeClr val="accent1"/>
          </a:effectRef>
          <a:fontRef idx="minor">
            <a:schemeClr val="dk1"/>
          </a:fontRef>
        </p:style>
        <p:txBody>
          <a:bodyPr>
            <a:normAutofit fontScale="47500" lnSpcReduction="20000"/>
          </a:bodyPr>
          <a:lstStyle/>
          <a:p>
            <a:r>
              <a:rPr lang="he-IL" sz="3800" b="1" dirty="0" smtClean="0"/>
              <a:t>ב. סגנון מתווך: להעביר את </a:t>
            </a:r>
            <a:r>
              <a:rPr lang="he-IL" sz="3800" b="1" dirty="0" err="1" smtClean="0"/>
              <a:t>הבדיג' </a:t>
            </a:r>
            <a:r>
              <a:rPr lang="he-IL" sz="3800" b="1" dirty="0" smtClean="0"/>
              <a:t>לעולם החברתי שברשת:</a:t>
            </a:r>
          </a:p>
          <a:p>
            <a:endParaRPr lang="he-IL" b="1" dirty="0" smtClean="0"/>
          </a:p>
          <a:p>
            <a:r>
              <a:rPr lang="he-IL" sz="2900" b="1" dirty="0" smtClean="0"/>
              <a:t>מאפיינים סגנוניים ייחודיים לאתר מועדון הלינוקס החיפאי:</a:t>
            </a:r>
            <a:endParaRPr lang="en-US" sz="2900" dirty="0" smtClean="0"/>
          </a:p>
          <a:p>
            <a:r>
              <a:rPr lang="he-IL" b="1" dirty="0" smtClean="0"/>
              <a:t> </a:t>
            </a:r>
            <a:r>
              <a:rPr lang="he-IL" sz="2900" b="1" dirty="0" smtClean="0"/>
              <a:t>רשימת תפוצה (</a:t>
            </a:r>
            <a:r>
              <a:rPr lang="en-US" sz="2900" b="1" dirty="0" smtClean="0"/>
              <a:t>Mailing list</a:t>
            </a:r>
            <a:r>
              <a:rPr lang="he-IL" sz="2900" b="1" dirty="0" smtClean="0"/>
              <a:t>)</a:t>
            </a:r>
            <a:endParaRPr lang="en-US" sz="2900" dirty="0" smtClean="0"/>
          </a:p>
          <a:p>
            <a:r>
              <a:rPr lang="he-IL" sz="2900" dirty="0" smtClean="0"/>
              <a:t>דרך התקשורת המרכזית בין חברי מועדון הלינוקס. רשימת התפוצה נשלחת לדואר של חבריה וזמינה באתר, למטרות מעקב ואחזור. זהו אופן פעולה אופייני לאנשי תוכנה, אשר נעזרים ברשימות תפוצה לצרכי הפרויקטים שלהם. מבנה הרשימה הוא טבלאי ובעל פונטים בסיסיים ביותר, על מנת שתתכן נגישות לאתר מכל סוגי הדפדפנים, ובפרט- דפדפנים טקסטואליים, שנמצאים בשימוש של אנשים בעלי ידע רב במחשבים.</a:t>
            </a:r>
            <a:endParaRPr lang="en-US" sz="2900" dirty="0" smtClean="0"/>
          </a:p>
          <a:p>
            <a:r>
              <a:rPr lang="he-IL" sz="2900" b="1" dirty="0" smtClean="0"/>
              <a:t>סוג </a:t>
            </a:r>
            <a:r>
              <a:rPr lang="he-IL" sz="2900" b="1" dirty="0" err="1" smtClean="0"/>
              <a:t>הרשיון</a:t>
            </a:r>
            <a:r>
              <a:rPr lang="he-IL" sz="2900" b="1" dirty="0" smtClean="0"/>
              <a:t> באתר</a:t>
            </a:r>
            <a:endParaRPr lang="en-US" sz="2900" dirty="0" smtClean="0"/>
          </a:p>
          <a:p>
            <a:r>
              <a:rPr lang="he-IL" sz="2900" dirty="0" smtClean="0"/>
              <a:t>האתר פועל תחת רישיון </a:t>
            </a:r>
            <a:r>
              <a:rPr lang="en-US" sz="2900" dirty="0" smtClean="0"/>
              <a:t>GPL</a:t>
            </a:r>
            <a:r>
              <a:rPr lang="he-IL" sz="2900" dirty="0" smtClean="0"/>
              <a:t>, כך שכל תכניו מיועדים לשימוש חופשי, ממש כשם שתוכנת הלינוקס היא חופשית.</a:t>
            </a:r>
            <a:endParaRPr lang="en-US" sz="2900" dirty="0" smtClean="0"/>
          </a:p>
          <a:p>
            <a:r>
              <a:rPr lang="he-IL" sz="2900" dirty="0" smtClean="0"/>
              <a:t>אזכור שכזה מאפיין מספר רב של אתרים בקהילה, השמים דגש על סוגיית הרישוי. </a:t>
            </a:r>
            <a:endParaRPr lang="en-US" sz="2900" dirty="0" smtClean="0"/>
          </a:p>
          <a:p>
            <a:r>
              <a:rPr lang="he-IL" sz="2900" b="1" dirty="0" smtClean="0"/>
              <a:t>פינגווין</a:t>
            </a:r>
            <a:endParaRPr lang="en-US" sz="2900" dirty="0" smtClean="0"/>
          </a:p>
          <a:p>
            <a:r>
              <a:rPr lang="he-IL" sz="2900" dirty="0" smtClean="0"/>
              <a:t>הפינגווין מופיע באתר הבית של כל אחד ממועדוני הלינוקס בארץ. בכל אתר גרסתו שונה במעט, על מנת להתאים להלך הרוח המקומי.</a:t>
            </a:r>
            <a:endParaRPr lang="en-US" sz="2900" dirty="0" smtClean="0"/>
          </a:p>
          <a:p>
            <a:r>
              <a:rPr lang="he-IL" sz="2900" b="1" dirty="0" smtClean="0"/>
              <a:t>היררכיה באתר</a:t>
            </a:r>
            <a:endParaRPr lang="en-US" sz="2900" dirty="0" smtClean="0"/>
          </a:p>
          <a:p>
            <a:r>
              <a:rPr lang="he-IL" sz="2900" dirty="0" smtClean="0"/>
              <a:t>קשה עד בלתי אפשרי למצוא אזכור להיררכיה כלשהי באתר </a:t>
            </a:r>
            <a:r>
              <a:rPr lang="he-IL" sz="2900" dirty="0" err="1" smtClean="0"/>
              <a:t>הייפוקס</a:t>
            </a:r>
            <a:r>
              <a:rPr lang="he-IL" sz="2900" dirty="0" smtClean="0"/>
              <a:t>. האתר נמנע במכוון מכל אזכור של מנהל או מנהיג כלשהו, למרות שיש לו מספר מנהלים טכניים בפועל.</a:t>
            </a:r>
            <a:endParaRPr lang="en-US" sz="2900" dirty="0" smtClean="0"/>
          </a:p>
          <a:p>
            <a:r>
              <a:rPr lang="he-IL" sz="2900" b="1" dirty="0" smtClean="0"/>
              <a:t>כתובות דואר אלקטרוני</a:t>
            </a:r>
            <a:endParaRPr lang="en-US" sz="2900" dirty="0" smtClean="0"/>
          </a:p>
          <a:p>
            <a:r>
              <a:rPr lang="he-IL" sz="2900" dirty="0" smtClean="0"/>
              <a:t>כתובות הדואר האלקטרוני באתר לא נכתבות באופן סטנדרטי. סימן הכרוכית (@) מוחלף על ידי האתר באופן מכוון בסימן מילולי (</a:t>
            </a:r>
            <a:r>
              <a:rPr lang="en-US" sz="2900" dirty="0" smtClean="0"/>
              <a:t>at sign</a:t>
            </a:r>
            <a:r>
              <a:rPr lang="he-IL" sz="2900" dirty="0" smtClean="0"/>
              <a:t>) וזאת על מנת למנוע </a:t>
            </a:r>
            <a:r>
              <a:rPr lang="he-IL" sz="2900" dirty="0" err="1" smtClean="0"/>
              <a:t>איחזור</a:t>
            </a:r>
            <a:r>
              <a:rPr lang="he-IL" sz="2900" dirty="0" smtClean="0"/>
              <a:t> באמצעות גוגל או משלוח שיטתי של דואר זבל לחברי הקבוצה. מיותר לציין שבאתרים רבים אחרים אין מודעות רבה שכזו לסוגיות כאלו של פרטיות, וכי היא נוצרה בעיקר עקב היכרות רבה עם מערכות ממוחשבות.</a:t>
            </a:r>
            <a:endParaRPr lang="en-US" sz="2900" dirty="0" smtClean="0"/>
          </a:p>
          <a:p>
            <a:r>
              <a:rPr lang="he-IL" sz="2900" b="1" dirty="0" smtClean="0"/>
              <a:t>בדיקת תאימות</a:t>
            </a:r>
            <a:endParaRPr lang="en-US" sz="2900" dirty="0" smtClean="0"/>
          </a:p>
          <a:p>
            <a:r>
              <a:rPr lang="he-IL" sz="2900" dirty="0" smtClean="0"/>
              <a:t>בקצהו התחתון של האתר קיים כלי הבוחן את התאימות של האתר לדפדפנים ממערכות הפעלה שונות. באמצעות התאימות הגבוהה שהוא מפגין, מבקשים אנשי הלינוקס החיפאיים לציין כי האתר שלהם יכול לעבוד תוך שימוש בדפדפנים רבים, גם באקספלורר, תוכנה השייכת לחברת מייקרוסופט. א' מציינת כי זוהי מחויבות לנגישות, הכוללת בתוכה ביקורת על אתרים שנגישים רק דרך דפדפנים של מייקרוסופט במכוון.</a:t>
            </a:r>
            <a:endParaRPr lang="en-US" sz="2900" dirty="0" smtClean="0"/>
          </a:p>
          <a:p>
            <a:pPr>
              <a:buNone/>
            </a:pPr>
            <a:endParaRPr lang="he-IL" sz="29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2"/>
          <p:cNvSpPr>
            <a:spLocks noGrp="1"/>
          </p:cNvSpPr>
          <p:nvPr>
            <p:ph type="title"/>
          </p:nvPr>
        </p:nvSpPr>
        <p:spPr>
          <a:xfrm>
            <a:off x="0" y="3357562"/>
            <a:ext cx="8229600" cy="1143000"/>
          </a:xfrm>
        </p:spPr>
        <p:txBody>
          <a:bodyPr/>
          <a:lstStyle/>
          <a:p>
            <a:pPr algn="ctr"/>
            <a:r>
              <a:rPr lang="he-IL" dirty="0" smtClean="0"/>
              <a:t>תודה על ההקשבה!</a:t>
            </a:r>
            <a:endParaRPr lang="he-IL" dirty="0"/>
          </a:p>
        </p:txBody>
      </p:sp>
      <p:pic>
        <p:nvPicPr>
          <p:cNvPr id="1026" name="Picture 2" descr="C:\Program Files\Microsoft Office\MEDIA\CAGCAT10\j0299125.wmf"/>
          <p:cNvPicPr>
            <a:picLocks noGrp="1" noChangeAspect="1" noChangeArrowheads="1"/>
          </p:cNvPicPr>
          <p:nvPr>
            <p:ph idx="1"/>
          </p:nvPr>
        </p:nvPicPr>
        <p:blipFill>
          <a:blip r:embed="rId2"/>
          <a:srcRect/>
          <a:stretch>
            <a:fillRect/>
          </a:stretch>
        </p:blipFill>
        <p:spPr bwMode="auto">
          <a:xfrm>
            <a:off x="6786578" y="2714620"/>
            <a:ext cx="1100023" cy="1805026"/>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1142984"/>
            <a:ext cx="8229600" cy="3500461"/>
          </a:xfrm>
        </p:spPr>
        <p:style>
          <a:lnRef idx="2">
            <a:schemeClr val="dk1"/>
          </a:lnRef>
          <a:fillRef idx="1003">
            <a:schemeClr val="lt1"/>
          </a:fillRef>
          <a:effectRef idx="0">
            <a:schemeClr val="dk1"/>
          </a:effectRef>
          <a:fontRef idx="minor">
            <a:schemeClr val="dk1"/>
          </a:fontRef>
        </p:style>
        <p:txBody>
          <a:bodyPr>
            <a:normAutofit/>
          </a:bodyPr>
          <a:lstStyle/>
          <a:p>
            <a:r>
              <a:rPr lang="he-IL" sz="3200" dirty="0" smtClean="0">
                <a:solidFill>
                  <a:schemeClr val="tx1">
                    <a:lumMod val="65000"/>
                    <a:lumOff val="35000"/>
                  </a:schemeClr>
                </a:solidFill>
              </a:rPr>
              <a:t>מחקר במדעי </a:t>
            </a:r>
            <a:r>
              <a:rPr lang="he-IL" sz="3200" dirty="0" smtClean="0">
                <a:solidFill>
                  <a:schemeClr val="tx1">
                    <a:lumMod val="65000"/>
                    <a:lumOff val="35000"/>
                  </a:schemeClr>
                </a:solidFill>
              </a:rPr>
              <a:t>החברה</a:t>
            </a:r>
          </a:p>
          <a:p>
            <a:r>
              <a:rPr lang="he-IL" sz="3200" dirty="0" smtClean="0">
                <a:solidFill>
                  <a:schemeClr val="tx1">
                    <a:lumMod val="65000"/>
                    <a:lumOff val="35000"/>
                  </a:schemeClr>
                </a:solidFill>
              </a:rPr>
              <a:t>תיאוריות טכנולוגיות וקוד פתוח</a:t>
            </a:r>
            <a:endParaRPr lang="he-IL" sz="3200" dirty="0" smtClean="0">
              <a:solidFill>
                <a:schemeClr val="tx1">
                  <a:lumMod val="65000"/>
                  <a:lumOff val="35000"/>
                </a:schemeClr>
              </a:solidFill>
            </a:endParaRPr>
          </a:p>
          <a:p>
            <a:r>
              <a:rPr lang="he-IL" sz="3200" dirty="0" smtClean="0">
                <a:solidFill>
                  <a:schemeClr val="tx1">
                    <a:lumMod val="65000"/>
                    <a:lumOff val="35000"/>
                  </a:schemeClr>
                </a:solidFill>
              </a:rPr>
              <a:t>מחקרים הקשורים </a:t>
            </a:r>
            <a:r>
              <a:rPr lang="he-IL" sz="3200" dirty="0" smtClean="0">
                <a:solidFill>
                  <a:schemeClr val="tx1">
                    <a:lumMod val="65000"/>
                    <a:lumOff val="35000"/>
                  </a:schemeClr>
                </a:solidFill>
              </a:rPr>
              <a:t>לפיתוח קוד</a:t>
            </a:r>
            <a:endParaRPr lang="he-IL" sz="3200" dirty="0" smtClean="0">
              <a:solidFill>
                <a:schemeClr val="tx1">
                  <a:lumMod val="65000"/>
                  <a:lumOff val="35000"/>
                </a:schemeClr>
              </a:solidFill>
            </a:endParaRPr>
          </a:p>
          <a:p>
            <a:r>
              <a:rPr lang="he-IL" sz="3200" dirty="0" smtClean="0">
                <a:solidFill>
                  <a:schemeClr val="tx1">
                    <a:lumMod val="65000"/>
                    <a:lumOff val="35000"/>
                  </a:schemeClr>
                </a:solidFill>
              </a:rPr>
              <a:t>אתנוגרפיה של קהילת הלינוקס </a:t>
            </a:r>
            <a:endParaRPr lang="he-IL" sz="3200" dirty="0" smtClean="0">
              <a:solidFill>
                <a:schemeClr val="tx1">
                  <a:lumMod val="65000"/>
                  <a:lumOff val="35000"/>
                </a:schemeClr>
              </a:solidFill>
            </a:endParaRPr>
          </a:p>
          <a:p>
            <a:r>
              <a:rPr lang="he-IL" sz="3200" dirty="0" smtClean="0">
                <a:solidFill>
                  <a:schemeClr val="tx1">
                    <a:lumMod val="65000"/>
                    <a:lumOff val="35000"/>
                  </a:schemeClr>
                </a:solidFill>
              </a:rPr>
              <a:t>קצת על סגנון בתרבות הלינוקס הישראלית</a:t>
            </a:r>
            <a:endParaRPr lang="he-IL" sz="3200" dirty="0">
              <a:solidFill>
                <a:schemeClr val="tx1">
                  <a:lumMod val="65000"/>
                  <a:lumOff val="35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מציין מיקום תוכן 3"/>
          <p:cNvGraphicFramePr>
            <a:graphicFrameLocks noGrp="1"/>
          </p:cNvGraphicFramePr>
          <p:nvPr>
            <p:ph idx="1"/>
          </p:nvPr>
        </p:nvGraphicFramePr>
        <p:xfrm>
          <a:off x="457200" y="500042"/>
          <a:ext cx="8229600" cy="56261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מציין מיקום תוכן 3"/>
          <p:cNvGraphicFramePr>
            <a:graphicFrameLocks noGrp="1"/>
          </p:cNvGraphicFramePr>
          <p:nvPr>
            <p:ph idx="1"/>
          </p:nvPr>
        </p:nvGraphicFramePr>
        <p:xfrm>
          <a:off x="457200" y="1571612"/>
          <a:ext cx="8329642" cy="45005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כותרת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lstStyle/>
          <a:p>
            <a:r>
              <a:rPr lang="he-IL" dirty="0" smtClean="0"/>
              <a:t>תיאוריות טכנולוגיות במדעי החברה</a:t>
            </a:r>
            <a:endParaRPr lang="he-IL"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1643050"/>
            <a:ext cx="8229600" cy="4364241"/>
          </a:xfrm>
        </p:spPr>
        <p:txBody>
          <a:bodyPr/>
          <a:lstStyle/>
          <a:p>
            <a:r>
              <a:rPr lang="en-US" dirty="0" smtClean="0"/>
              <a:t>Bird</a:t>
            </a:r>
            <a:r>
              <a:rPr lang="he-IL" dirty="0" smtClean="0"/>
              <a:t>- מחקר אורך. בחן עשור של פעילות בפרויקט </a:t>
            </a:r>
            <a:r>
              <a:rPr lang="en-US" dirty="0" smtClean="0"/>
              <a:t>Apache</a:t>
            </a:r>
            <a:r>
              <a:rPr lang="he-IL" dirty="0" smtClean="0"/>
              <a:t>.</a:t>
            </a:r>
          </a:p>
          <a:p>
            <a:endParaRPr lang="he-IL" dirty="0"/>
          </a:p>
        </p:txBody>
      </p:sp>
      <p:sp>
        <p:nvSpPr>
          <p:cNvPr id="2" name="כותרת 1"/>
          <p:cNvSpPr>
            <a:spLocks noGrp="1"/>
          </p:cNvSpPr>
          <p:nvPr>
            <p:ph type="title"/>
          </p:nvPr>
        </p:nvSpPr>
        <p:spPr/>
        <p:style>
          <a:lnRef idx="1">
            <a:schemeClr val="accent1"/>
          </a:lnRef>
          <a:fillRef idx="2">
            <a:schemeClr val="accent1"/>
          </a:fillRef>
          <a:effectRef idx="1">
            <a:schemeClr val="accent1"/>
          </a:effectRef>
          <a:fontRef idx="minor">
            <a:schemeClr val="dk1"/>
          </a:fontRef>
        </p:style>
        <p:txBody>
          <a:bodyPr>
            <a:normAutofit/>
          </a:bodyPr>
          <a:lstStyle/>
          <a:p>
            <a:r>
              <a:rPr lang="he-IL" dirty="0" smtClean="0"/>
              <a:t>מחקר חברתי בתחום פיתוח קוד חופשי</a:t>
            </a:r>
            <a:endParaRPr lang="he-IL" dirty="0"/>
          </a:p>
        </p:txBody>
      </p:sp>
      <p:pic>
        <p:nvPicPr>
          <p:cNvPr id="4" name="תמונה 3"/>
          <p:cNvPicPr/>
          <p:nvPr/>
        </p:nvPicPr>
        <p:blipFill>
          <a:blip r:embed="rId2"/>
          <a:srcRect/>
          <a:stretch>
            <a:fillRect/>
          </a:stretch>
        </p:blipFill>
        <p:spPr bwMode="auto">
          <a:xfrm>
            <a:off x="1000100" y="2928934"/>
            <a:ext cx="7143799" cy="285752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lstStyle/>
          <a:p>
            <a:r>
              <a:rPr lang="en-US" dirty="0" err="1" smtClean="0"/>
              <a:t>Ducheneaut</a:t>
            </a:r>
            <a:r>
              <a:rPr lang="en-US" dirty="0" smtClean="0"/>
              <a:t> </a:t>
            </a:r>
            <a:r>
              <a:rPr lang="he-IL" dirty="0" smtClean="0"/>
              <a:t> </a:t>
            </a:r>
            <a:r>
              <a:rPr lang="he-IL" dirty="0" smtClean="0"/>
              <a:t>(2005) לקח מקרה בוחן של הצטרפות לפרויקט </a:t>
            </a:r>
            <a:r>
              <a:rPr lang="en-US" dirty="0" smtClean="0"/>
              <a:t>Python</a:t>
            </a:r>
            <a:r>
              <a:rPr lang="he-IL" dirty="0" smtClean="0"/>
              <a:t>. עקב אחרי </a:t>
            </a:r>
            <a:r>
              <a:rPr lang="en-US" dirty="0" smtClean="0"/>
              <a:t>Fred</a:t>
            </a:r>
            <a:r>
              <a:rPr lang="he-IL" dirty="0" smtClean="0"/>
              <a:t> במהלך שנת 2002.</a:t>
            </a:r>
          </a:p>
          <a:p>
            <a:endParaRPr lang="he-IL" dirty="0"/>
          </a:p>
        </p:txBody>
      </p:sp>
      <p:pic>
        <p:nvPicPr>
          <p:cNvPr id="4" name="תמונה 3"/>
          <p:cNvPicPr/>
          <p:nvPr/>
        </p:nvPicPr>
        <p:blipFill>
          <a:blip r:embed="rId2"/>
          <a:srcRect/>
          <a:stretch>
            <a:fillRect/>
          </a:stretch>
        </p:blipFill>
        <p:spPr bwMode="auto">
          <a:xfrm>
            <a:off x="571472" y="2786058"/>
            <a:ext cx="7715304" cy="264320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lstStyle/>
          <a:p>
            <a:r>
              <a:rPr lang="he-IL" dirty="0" smtClean="0"/>
              <a:t>המהלך הפוליטי של פרד:</a:t>
            </a:r>
          </a:p>
          <a:p>
            <a:endParaRPr lang="he-IL" dirty="0"/>
          </a:p>
        </p:txBody>
      </p:sp>
      <p:pic>
        <p:nvPicPr>
          <p:cNvPr id="4" name="תמונה 3"/>
          <p:cNvPicPr/>
          <p:nvPr/>
        </p:nvPicPr>
        <p:blipFill>
          <a:blip r:embed="rId2"/>
          <a:srcRect/>
          <a:stretch>
            <a:fillRect/>
          </a:stretch>
        </p:blipFill>
        <p:spPr bwMode="auto">
          <a:xfrm>
            <a:off x="1142976" y="2258788"/>
            <a:ext cx="6929485" cy="359910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p:txBody>
          <a:bodyPr/>
          <a:lstStyle/>
          <a:p>
            <a:r>
              <a:rPr lang="en-US" dirty="0" smtClean="0"/>
              <a:t>Von Krogh</a:t>
            </a:r>
            <a:r>
              <a:rPr lang="he-IL" dirty="0" smtClean="0"/>
              <a:t> (2003) </a:t>
            </a:r>
            <a:r>
              <a:rPr lang="he-IL" dirty="0" err="1" smtClean="0"/>
              <a:t>– מ</a:t>
            </a:r>
            <a:r>
              <a:rPr lang="he-IL" dirty="0" smtClean="0"/>
              <a:t>חקר רוחב של הצטרפות לקהילת קוד פתוח (</a:t>
            </a:r>
            <a:r>
              <a:rPr lang="en-US" dirty="0" err="1" smtClean="0"/>
              <a:t>Freenet</a:t>
            </a:r>
            <a:r>
              <a:rPr lang="he-IL" dirty="0" smtClean="0"/>
              <a:t>).</a:t>
            </a:r>
          </a:p>
          <a:p>
            <a:r>
              <a:rPr lang="he-IL" dirty="0" smtClean="0"/>
              <a:t>- מאפייני תהליך ההצטרפות</a:t>
            </a:r>
          </a:p>
          <a:p>
            <a:r>
              <a:rPr lang="he-IL" dirty="0" smtClean="0"/>
              <a:t>-הבדלים בין מפתחים ללא-מפתחים</a:t>
            </a:r>
          </a:p>
          <a:p>
            <a:pPr>
              <a:buNone/>
            </a:pPr>
            <a:endParaRPr lang="he-I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תוכן 1"/>
          <p:cNvSpPr>
            <a:spLocks noGrp="1"/>
          </p:cNvSpPr>
          <p:nvPr>
            <p:ph idx="1"/>
          </p:nvPr>
        </p:nvSpPr>
        <p:spPr/>
        <p:txBody>
          <a:bodyPr/>
          <a:lstStyle/>
          <a:p>
            <a:r>
              <a:rPr lang="he-IL" dirty="0" smtClean="0"/>
              <a:t>לימודי תרבות- </a:t>
            </a:r>
            <a:r>
              <a:rPr lang="en-US" dirty="0" smtClean="0"/>
              <a:t>Cultural studies</a:t>
            </a:r>
            <a:r>
              <a:rPr lang="he-IL" dirty="0" smtClean="0"/>
              <a:t>.</a:t>
            </a:r>
          </a:p>
          <a:p>
            <a:r>
              <a:rPr lang="he-IL" dirty="0" smtClean="0"/>
              <a:t>אתנוגרפיה לפי האנתרופולוג </a:t>
            </a:r>
            <a:r>
              <a:rPr lang="he-IL" dirty="0" err="1" smtClean="0"/>
              <a:t>קליפורד</a:t>
            </a:r>
            <a:r>
              <a:rPr lang="he-IL" dirty="0" smtClean="0"/>
              <a:t> </a:t>
            </a:r>
            <a:r>
              <a:rPr lang="he-IL" dirty="0" err="1" smtClean="0"/>
              <a:t>גירץ</a:t>
            </a:r>
            <a:r>
              <a:rPr lang="he-IL" dirty="0" smtClean="0"/>
              <a:t>: </a:t>
            </a:r>
          </a:p>
          <a:p>
            <a:r>
              <a:rPr lang="he-IL" dirty="0" smtClean="0"/>
              <a:t>- תיאור גדוש ותיאור מחוק.</a:t>
            </a:r>
          </a:p>
          <a:p>
            <a:r>
              <a:rPr lang="he-IL" dirty="0" smtClean="0"/>
              <a:t>כמה מיסודות האתנוגרפיה: </a:t>
            </a:r>
          </a:p>
          <a:p>
            <a:r>
              <a:rPr lang="he-IL" b="1" u="sng" dirty="0" smtClean="0"/>
              <a:t>- ריטואל (טקס) </a:t>
            </a:r>
          </a:p>
          <a:p>
            <a:r>
              <a:rPr lang="he-IL" b="1" u="sng" dirty="0" smtClean="0"/>
              <a:t>- סמל </a:t>
            </a:r>
            <a:endParaRPr lang="he-IL" b="1" u="sng" dirty="0" smtClean="0"/>
          </a:p>
          <a:p>
            <a:r>
              <a:rPr lang="he-IL" b="1" u="sng" dirty="0" smtClean="0"/>
              <a:t>- שפה</a:t>
            </a:r>
            <a:endParaRPr lang="he-IL" dirty="0"/>
          </a:p>
        </p:txBody>
      </p:sp>
      <p:sp>
        <p:nvSpPr>
          <p:cNvPr id="3" name="כותרת 2"/>
          <p:cNvSpPr>
            <a:spLocks noGrp="1"/>
          </p:cNvSpPr>
          <p:nvPr>
            <p:ph type="title"/>
          </p:nvPr>
        </p:nvSpPr>
        <p:spPr/>
        <p:txBody>
          <a:bodyPr/>
          <a:lstStyle/>
          <a:p>
            <a:pPr algn="r"/>
            <a:r>
              <a:rPr lang="he-IL" dirty="0" smtClean="0"/>
              <a:t>כמה מילים על אתנוגרפיה</a:t>
            </a:r>
            <a:endParaRPr lang="he-IL"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רחבה">
  <a:themeElements>
    <a:clrScheme name="רחבה">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רחבה">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רחבה">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344</TotalTime>
  <Words>376</Words>
  <Application>Microsoft Office PowerPoint</Application>
  <PresentationFormat>‫הצגה על המסך (4:3)</PresentationFormat>
  <Paragraphs>71</Paragraphs>
  <Slides>14</Slides>
  <Notes>1</Notes>
  <HiddenSlides>0</HiddenSlides>
  <MMClips>0</MMClips>
  <ScaleCrop>false</ScaleCrop>
  <HeadingPairs>
    <vt:vector size="4" baseType="variant">
      <vt:variant>
        <vt:lpstr>ערכת נושא</vt:lpstr>
      </vt:variant>
      <vt:variant>
        <vt:i4>1</vt:i4>
      </vt:variant>
      <vt:variant>
        <vt:lpstr>כותרות שקופיות</vt:lpstr>
      </vt:variant>
      <vt:variant>
        <vt:i4>14</vt:i4>
      </vt:variant>
    </vt:vector>
  </HeadingPairs>
  <TitlesOfParts>
    <vt:vector size="15" baseType="lpstr">
      <vt:lpstr>רחבה</vt:lpstr>
      <vt:lpstr>היבטים חברתיים של קוד פתוח</vt:lpstr>
      <vt:lpstr>שקופית 2</vt:lpstr>
      <vt:lpstr>שקופית 3</vt:lpstr>
      <vt:lpstr>תיאוריות טכנולוגיות במדעי החברה</vt:lpstr>
      <vt:lpstr>מחקר חברתי בתחום פיתוח קוד חופשי</vt:lpstr>
      <vt:lpstr>שקופית 6</vt:lpstr>
      <vt:lpstr>שקופית 7</vt:lpstr>
      <vt:lpstr>שקופית 8</vt:lpstr>
      <vt:lpstr>כמה מילים על אתנוגרפיה</vt:lpstr>
      <vt:lpstr>אנתרופולוגיה של קוד פתוח</vt:lpstr>
      <vt:lpstr>תת-תרבות לינוקס: משמעותו של סגנון</vt:lpstr>
      <vt:lpstr>וחלק קטן מאוד מהמחקר שלי לסיום...</vt:lpstr>
      <vt:lpstr>שקופית 13</vt:lpstr>
      <vt:lpstr>תודה על ההקשבה!</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היבטים חברתיים של קוד פתוח</dc:title>
  <dc:creator>ליאורה_PC</dc:creator>
  <cp:lastModifiedBy>ליאורה_PC</cp:lastModifiedBy>
  <cp:revision>97</cp:revision>
  <dcterms:created xsi:type="dcterms:W3CDTF">2009-10-25T09:22:12Z</dcterms:created>
  <dcterms:modified xsi:type="dcterms:W3CDTF">2009-10-26T07:25:13Z</dcterms:modified>
</cp:coreProperties>
</file>